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8"/>
  </p:notesMasterIdLst>
  <p:handoutMasterIdLst>
    <p:handoutMasterId r:id="rId9"/>
  </p:handoutMasterIdLst>
  <p:sldIdLst>
    <p:sldId id="350" r:id="rId2"/>
    <p:sldId id="351" r:id="rId3"/>
    <p:sldId id="352" r:id="rId4"/>
    <p:sldId id="356" r:id="rId5"/>
    <p:sldId id="353" r:id="rId6"/>
    <p:sldId id="355" r:id="rId7"/>
  </p:sldIdLst>
  <p:sldSz cx="5327650" cy="7559675"/>
  <p:notesSz cx="6797675" cy="9926638"/>
  <p:custDataLst>
    <p:tags r:id="rId10"/>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022" userDrawn="1">
          <p15:clr>
            <a:srgbClr val="A4A3A4"/>
          </p15:clr>
        </p15:guide>
        <p15:guide id="3" pos="16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807E"/>
    <a:srgbClr val="6F6F6F"/>
    <a:srgbClr val="CC6600"/>
    <a:srgbClr val="FD734D"/>
    <a:srgbClr val="7F332D"/>
    <a:srgbClr val="742400"/>
    <a:srgbClr val="AC3500"/>
    <a:srgbClr val="FF7A43"/>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291" autoAdjust="0"/>
  </p:normalViewPr>
  <p:slideViewPr>
    <p:cSldViewPr snapToGrid="0" snapToObjects="1" showGuides="1">
      <p:cViewPr varScale="1">
        <p:scale>
          <a:sx n="98" d="100"/>
          <a:sy n="98" d="100"/>
        </p:scale>
        <p:origin x="1464" y="72"/>
      </p:cViewPr>
      <p:guideLst>
        <p:guide orient="horz" pos="4022"/>
        <p:guide pos="1678"/>
      </p:guideLst>
    </p:cSldViewPr>
  </p:slideViewPr>
  <p:notesTextViewPr>
    <p:cViewPr>
      <p:scale>
        <a:sx n="3" d="2"/>
        <a:sy n="3" d="2"/>
      </p:scale>
      <p:origin x="0" y="0"/>
    </p:cViewPr>
  </p:notesText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2384CF2-D0E2-4377-9EFF-6990464C6216}" type="datetimeFigureOut">
              <a:rPr lang="da-DK" smtClean="0"/>
              <a:pPr/>
              <a:t>17-03-2021</a:t>
            </a:fld>
            <a:endParaRPr lang="da-DK"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107B5A7-96BF-4D8D-A3B8-11ABEDCEC7F1}" type="slidenum">
              <a:rPr lang="da-DK" smtClean="0"/>
              <a:pPr/>
              <a:t>‹nr.›</a:t>
            </a:fld>
            <a:endParaRPr lang="da-DK" dirty="0"/>
          </a:p>
        </p:txBody>
      </p:sp>
    </p:spTree>
    <p:extLst>
      <p:ext uri="{BB962C8B-B14F-4D97-AF65-F5344CB8AC3E}">
        <p14:creationId xmlns:p14="http://schemas.microsoft.com/office/powerpoint/2010/main" val="99281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CFA4451C-5F6B-4429-80C4-BA17D390C645}" type="datetimeFigureOut">
              <a:rPr lang="da-DK" smtClean="0"/>
              <a:pPr/>
              <a:t>17-03-2021</a:t>
            </a:fld>
            <a:endParaRPr lang="da-DK" dirty="0"/>
          </a:p>
        </p:txBody>
      </p:sp>
      <p:sp>
        <p:nvSpPr>
          <p:cNvPr id="4" name="Slide Image Placeholder 3"/>
          <p:cNvSpPr>
            <a:spLocks noGrp="1" noRot="1" noChangeAspect="1"/>
          </p:cNvSpPr>
          <p:nvPr>
            <p:ph type="sldImg" idx="2"/>
          </p:nvPr>
        </p:nvSpPr>
        <p:spPr>
          <a:xfrm>
            <a:off x="2087563" y="744538"/>
            <a:ext cx="2622550"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683C07B4-73EC-4B37-BE77-0AEBA83CD1F2}" type="slidenum">
              <a:rPr lang="da-DK" smtClean="0"/>
              <a:pPr/>
              <a:t>‹nr.›</a:t>
            </a:fld>
            <a:endParaRPr lang="da-DK" dirty="0"/>
          </a:p>
        </p:txBody>
      </p:sp>
    </p:spTree>
    <p:extLst>
      <p:ext uri="{BB962C8B-B14F-4D97-AF65-F5344CB8AC3E}">
        <p14:creationId xmlns:p14="http://schemas.microsoft.com/office/powerpoint/2010/main" val="358199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087563" y="744538"/>
            <a:ext cx="262255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1</a:t>
            </a:fld>
            <a:endParaRPr lang="da-DK" dirty="0"/>
          </a:p>
        </p:txBody>
      </p:sp>
    </p:spTree>
    <p:extLst>
      <p:ext uri="{BB962C8B-B14F-4D97-AF65-F5344CB8AC3E}">
        <p14:creationId xmlns:p14="http://schemas.microsoft.com/office/powerpoint/2010/main" val="116140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087563" y="744538"/>
            <a:ext cx="262255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2</a:t>
            </a:fld>
            <a:endParaRPr lang="da-DK" dirty="0"/>
          </a:p>
        </p:txBody>
      </p:sp>
    </p:spTree>
    <p:extLst>
      <p:ext uri="{BB962C8B-B14F-4D97-AF65-F5344CB8AC3E}">
        <p14:creationId xmlns:p14="http://schemas.microsoft.com/office/powerpoint/2010/main" val="170417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087563" y="744538"/>
            <a:ext cx="262255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3</a:t>
            </a:fld>
            <a:endParaRPr lang="da-DK" dirty="0"/>
          </a:p>
        </p:txBody>
      </p:sp>
    </p:spTree>
    <p:extLst>
      <p:ext uri="{BB962C8B-B14F-4D97-AF65-F5344CB8AC3E}">
        <p14:creationId xmlns:p14="http://schemas.microsoft.com/office/powerpoint/2010/main" val="356777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087563" y="744538"/>
            <a:ext cx="262255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4</a:t>
            </a:fld>
            <a:endParaRPr lang="da-DK" dirty="0"/>
          </a:p>
        </p:txBody>
      </p:sp>
    </p:spTree>
    <p:extLst>
      <p:ext uri="{BB962C8B-B14F-4D97-AF65-F5344CB8AC3E}">
        <p14:creationId xmlns:p14="http://schemas.microsoft.com/office/powerpoint/2010/main" val="372502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087563" y="744538"/>
            <a:ext cx="262255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5</a:t>
            </a:fld>
            <a:endParaRPr lang="da-DK" dirty="0"/>
          </a:p>
        </p:txBody>
      </p:sp>
    </p:spTree>
    <p:extLst>
      <p:ext uri="{BB962C8B-B14F-4D97-AF65-F5344CB8AC3E}">
        <p14:creationId xmlns:p14="http://schemas.microsoft.com/office/powerpoint/2010/main" val="422166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087563" y="744538"/>
            <a:ext cx="262255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6</a:t>
            </a:fld>
            <a:endParaRPr lang="da-DK" dirty="0"/>
          </a:p>
        </p:txBody>
      </p:sp>
    </p:spTree>
    <p:extLst>
      <p:ext uri="{BB962C8B-B14F-4D97-AF65-F5344CB8AC3E}">
        <p14:creationId xmlns:p14="http://schemas.microsoft.com/office/powerpoint/2010/main" val="385867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skyline">
    <p:bg>
      <p:bgRef idx="1001">
        <a:schemeClr val="bg2"/>
      </p:bgRef>
    </p:bg>
    <p:spTree>
      <p:nvGrpSpPr>
        <p:cNvPr id="1" name=""/>
        <p:cNvGrpSpPr/>
        <p:nvPr/>
      </p:nvGrpSpPr>
      <p:grpSpPr>
        <a:xfrm>
          <a:off x="0" y="0"/>
          <a:ext cx="0" cy="0"/>
          <a:chOff x="0" y="0"/>
          <a:chExt cx="0" cy="0"/>
        </a:xfrm>
      </p:grpSpPr>
      <p:sp>
        <p:nvSpPr>
          <p:cNvPr id="12" name="Baggrund sort"/>
          <p:cNvSpPr/>
          <p:nvPr userDrawn="1"/>
        </p:nvSpPr>
        <p:spPr>
          <a:xfrm>
            <a:off x="2" y="0"/>
            <a:ext cx="5328174" cy="7559675"/>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612" dirty="0"/>
          </a:p>
        </p:txBody>
      </p:sp>
      <p:grpSp>
        <p:nvGrpSpPr>
          <p:cNvPr id="1028" name="Group 4"/>
          <p:cNvGrpSpPr>
            <a:grpSpLocks noChangeAspect="1"/>
          </p:cNvGrpSpPr>
          <p:nvPr userDrawn="1"/>
        </p:nvGrpSpPr>
        <p:grpSpPr bwMode="auto">
          <a:xfrm>
            <a:off x="2152568" y="416484"/>
            <a:ext cx="3188960" cy="7207951"/>
            <a:chOff x="3103" y="238"/>
            <a:chExt cx="4597" cy="4119"/>
          </a:xfrm>
          <a:solidFill>
            <a:schemeClr val="accent1"/>
          </a:solidFill>
        </p:grpSpPr>
        <p:sp>
          <p:nvSpPr>
            <p:cNvPr id="1029" name="Freeform 5"/>
            <p:cNvSpPr>
              <a:spLocks noEditPoints="1"/>
            </p:cNvSpPr>
            <p:nvPr userDrawn="1"/>
          </p:nvSpPr>
          <p:spPr bwMode="auto">
            <a:xfrm>
              <a:off x="4236" y="374"/>
              <a:ext cx="129" cy="176"/>
            </a:xfrm>
            <a:custGeom>
              <a:avLst/>
              <a:gdLst/>
              <a:ahLst/>
              <a:cxnLst>
                <a:cxn ang="0">
                  <a:pos x="161" y="80"/>
                </a:cxn>
                <a:cxn ang="0">
                  <a:pos x="81" y="0"/>
                </a:cxn>
                <a:cxn ang="0">
                  <a:pos x="0" y="80"/>
                </a:cxn>
                <a:cxn ang="0">
                  <a:pos x="0" y="218"/>
                </a:cxn>
                <a:cxn ang="0">
                  <a:pos x="161" y="218"/>
                </a:cxn>
                <a:cxn ang="0">
                  <a:pos x="161" y="80"/>
                </a:cxn>
                <a:cxn ang="0">
                  <a:pos x="151" y="208"/>
                </a:cxn>
                <a:cxn ang="0">
                  <a:pos x="10" y="208"/>
                </a:cxn>
                <a:cxn ang="0">
                  <a:pos x="10" y="80"/>
                </a:cxn>
                <a:cxn ang="0">
                  <a:pos x="81" y="10"/>
                </a:cxn>
                <a:cxn ang="0">
                  <a:pos x="151" y="80"/>
                </a:cxn>
                <a:cxn ang="0">
                  <a:pos x="151" y="208"/>
                </a:cxn>
              </a:cxnLst>
              <a:rect l="0" t="0" r="r" b="b"/>
              <a:pathLst>
                <a:path w="161" h="218">
                  <a:moveTo>
                    <a:pt x="161" y="80"/>
                  </a:moveTo>
                  <a:cubicBezTo>
                    <a:pt x="161" y="36"/>
                    <a:pt x="125" y="0"/>
                    <a:pt x="81" y="0"/>
                  </a:cubicBezTo>
                  <a:cubicBezTo>
                    <a:pt x="36" y="0"/>
                    <a:pt x="0" y="36"/>
                    <a:pt x="0" y="80"/>
                  </a:cubicBezTo>
                  <a:cubicBezTo>
                    <a:pt x="0" y="218"/>
                    <a:pt x="0" y="218"/>
                    <a:pt x="0" y="218"/>
                  </a:cubicBezTo>
                  <a:cubicBezTo>
                    <a:pt x="161" y="218"/>
                    <a:pt x="161" y="218"/>
                    <a:pt x="161" y="218"/>
                  </a:cubicBezTo>
                  <a:lnTo>
                    <a:pt x="161" y="80"/>
                  </a:lnTo>
                  <a:close/>
                  <a:moveTo>
                    <a:pt x="151" y="208"/>
                  </a:moveTo>
                  <a:cubicBezTo>
                    <a:pt x="10" y="208"/>
                    <a:pt x="10" y="208"/>
                    <a:pt x="10" y="208"/>
                  </a:cubicBezTo>
                  <a:cubicBezTo>
                    <a:pt x="10" y="80"/>
                    <a:pt x="10" y="80"/>
                    <a:pt x="10" y="80"/>
                  </a:cubicBezTo>
                  <a:cubicBezTo>
                    <a:pt x="10" y="41"/>
                    <a:pt x="42" y="10"/>
                    <a:pt x="81" y="10"/>
                  </a:cubicBezTo>
                  <a:cubicBezTo>
                    <a:pt x="119" y="10"/>
                    <a:pt x="151" y="41"/>
                    <a:pt x="151" y="80"/>
                  </a:cubicBezTo>
                  <a:lnTo>
                    <a:pt x="151"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0" name="Freeform 6"/>
            <p:cNvSpPr>
              <a:spLocks noEditPoints="1"/>
            </p:cNvSpPr>
            <p:nvPr userDrawn="1"/>
          </p:nvSpPr>
          <p:spPr bwMode="auto">
            <a:xfrm>
              <a:off x="3691" y="1937"/>
              <a:ext cx="145" cy="145"/>
            </a:xfrm>
            <a:custGeom>
              <a:avLst/>
              <a:gdLst/>
              <a:ahLst/>
              <a:cxnLst>
                <a:cxn ang="0">
                  <a:pos x="90" y="0"/>
                </a:cxn>
                <a:cxn ang="0">
                  <a:pos x="0" y="90"/>
                </a:cxn>
                <a:cxn ang="0">
                  <a:pos x="90" y="180"/>
                </a:cxn>
                <a:cxn ang="0">
                  <a:pos x="180" y="90"/>
                </a:cxn>
                <a:cxn ang="0">
                  <a:pos x="90" y="0"/>
                </a:cxn>
                <a:cxn ang="0">
                  <a:pos x="90" y="170"/>
                </a:cxn>
                <a:cxn ang="0">
                  <a:pos x="10" y="90"/>
                </a:cxn>
                <a:cxn ang="0">
                  <a:pos x="90" y="10"/>
                </a:cxn>
                <a:cxn ang="0">
                  <a:pos x="170" y="90"/>
                </a:cxn>
                <a:cxn ang="0">
                  <a:pos x="90" y="170"/>
                </a:cxn>
              </a:cxnLst>
              <a:rect l="0" t="0" r="r" b="b"/>
              <a:pathLst>
                <a:path w="180" h="180">
                  <a:moveTo>
                    <a:pt x="90" y="0"/>
                  </a:moveTo>
                  <a:cubicBezTo>
                    <a:pt x="41" y="0"/>
                    <a:pt x="0" y="40"/>
                    <a:pt x="0" y="90"/>
                  </a:cubicBezTo>
                  <a:cubicBezTo>
                    <a:pt x="0" y="139"/>
                    <a:pt x="41" y="180"/>
                    <a:pt x="90" y="180"/>
                  </a:cubicBezTo>
                  <a:cubicBezTo>
                    <a:pt x="140" y="180"/>
                    <a:pt x="180" y="139"/>
                    <a:pt x="180" y="90"/>
                  </a:cubicBezTo>
                  <a:cubicBezTo>
                    <a:pt x="180" y="40"/>
                    <a:pt x="140" y="0"/>
                    <a:pt x="90" y="0"/>
                  </a:cubicBezTo>
                  <a:close/>
                  <a:moveTo>
                    <a:pt x="90" y="170"/>
                  </a:moveTo>
                  <a:cubicBezTo>
                    <a:pt x="46" y="170"/>
                    <a:pt x="10" y="134"/>
                    <a:pt x="10" y="90"/>
                  </a:cubicBezTo>
                  <a:cubicBezTo>
                    <a:pt x="10" y="46"/>
                    <a:pt x="46" y="10"/>
                    <a:pt x="90" y="10"/>
                  </a:cubicBezTo>
                  <a:cubicBezTo>
                    <a:pt x="134" y="10"/>
                    <a:pt x="170" y="46"/>
                    <a:pt x="170" y="90"/>
                  </a:cubicBezTo>
                  <a:cubicBezTo>
                    <a:pt x="170"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1" name="Freeform 7"/>
            <p:cNvSpPr>
              <a:spLocks noEditPoints="1"/>
            </p:cNvSpPr>
            <p:nvPr userDrawn="1"/>
          </p:nvSpPr>
          <p:spPr bwMode="auto">
            <a:xfrm>
              <a:off x="4228" y="1937"/>
              <a:ext cx="144" cy="145"/>
            </a:xfrm>
            <a:custGeom>
              <a:avLst/>
              <a:gdLst/>
              <a:ahLst/>
              <a:cxnLst>
                <a:cxn ang="0">
                  <a:pos x="89" y="0"/>
                </a:cxn>
                <a:cxn ang="0">
                  <a:pos x="0" y="90"/>
                </a:cxn>
                <a:cxn ang="0">
                  <a:pos x="89" y="180"/>
                </a:cxn>
                <a:cxn ang="0">
                  <a:pos x="179" y="90"/>
                </a:cxn>
                <a:cxn ang="0">
                  <a:pos x="89" y="0"/>
                </a:cxn>
                <a:cxn ang="0">
                  <a:pos x="89" y="170"/>
                </a:cxn>
                <a:cxn ang="0">
                  <a:pos x="10" y="90"/>
                </a:cxn>
                <a:cxn ang="0">
                  <a:pos x="89" y="10"/>
                </a:cxn>
                <a:cxn ang="0">
                  <a:pos x="169" y="90"/>
                </a:cxn>
                <a:cxn ang="0">
                  <a:pos x="89" y="170"/>
                </a:cxn>
              </a:cxnLst>
              <a:rect l="0" t="0" r="r" b="b"/>
              <a:pathLst>
                <a:path w="179" h="180">
                  <a:moveTo>
                    <a:pt x="89" y="0"/>
                  </a:moveTo>
                  <a:cubicBezTo>
                    <a:pt x="40" y="0"/>
                    <a:pt x="0" y="40"/>
                    <a:pt x="0" y="90"/>
                  </a:cubicBezTo>
                  <a:cubicBezTo>
                    <a:pt x="0" y="139"/>
                    <a:pt x="40" y="180"/>
                    <a:pt x="89" y="180"/>
                  </a:cubicBezTo>
                  <a:cubicBezTo>
                    <a:pt x="139" y="180"/>
                    <a:pt x="179" y="139"/>
                    <a:pt x="179" y="90"/>
                  </a:cubicBezTo>
                  <a:cubicBezTo>
                    <a:pt x="179" y="40"/>
                    <a:pt x="139" y="0"/>
                    <a:pt x="89" y="0"/>
                  </a:cubicBezTo>
                  <a:close/>
                  <a:moveTo>
                    <a:pt x="89" y="170"/>
                  </a:moveTo>
                  <a:cubicBezTo>
                    <a:pt x="45" y="170"/>
                    <a:pt x="10" y="134"/>
                    <a:pt x="10" y="90"/>
                  </a:cubicBezTo>
                  <a:cubicBezTo>
                    <a:pt x="10" y="46"/>
                    <a:pt x="45" y="10"/>
                    <a:pt x="89" y="10"/>
                  </a:cubicBezTo>
                  <a:cubicBezTo>
                    <a:pt x="133" y="10"/>
                    <a:pt x="169" y="46"/>
                    <a:pt x="169" y="90"/>
                  </a:cubicBezTo>
                  <a:cubicBezTo>
                    <a:pt x="169" y="134"/>
                    <a:pt x="133" y="170"/>
                    <a:pt x="89"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2" name="Freeform 8"/>
            <p:cNvSpPr>
              <a:spLocks noEditPoints="1"/>
            </p:cNvSpPr>
            <p:nvPr userDrawn="1"/>
          </p:nvSpPr>
          <p:spPr bwMode="auto">
            <a:xfrm>
              <a:off x="4248" y="238"/>
              <a:ext cx="104" cy="104"/>
            </a:xfrm>
            <a:custGeom>
              <a:avLst/>
              <a:gdLst/>
              <a:ahLst/>
              <a:cxnLst>
                <a:cxn ang="0">
                  <a:pos x="64" y="129"/>
                </a:cxn>
                <a:cxn ang="0">
                  <a:pos x="129" y="65"/>
                </a:cxn>
                <a:cxn ang="0">
                  <a:pos x="64" y="0"/>
                </a:cxn>
                <a:cxn ang="0">
                  <a:pos x="0" y="65"/>
                </a:cxn>
                <a:cxn ang="0">
                  <a:pos x="64" y="129"/>
                </a:cxn>
                <a:cxn ang="0">
                  <a:pos x="64" y="10"/>
                </a:cxn>
                <a:cxn ang="0">
                  <a:pos x="119" y="65"/>
                </a:cxn>
                <a:cxn ang="0">
                  <a:pos x="64" y="119"/>
                </a:cxn>
                <a:cxn ang="0">
                  <a:pos x="10" y="65"/>
                </a:cxn>
                <a:cxn ang="0">
                  <a:pos x="64" y="10"/>
                </a:cxn>
              </a:cxnLst>
              <a:rect l="0" t="0" r="r" b="b"/>
              <a:pathLst>
                <a:path w="129" h="129">
                  <a:moveTo>
                    <a:pt x="64" y="129"/>
                  </a:moveTo>
                  <a:cubicBezTo>
                    <a:pt x="100" y="129"/>
                    <a:pt x="129" y="100"/>
                    <a:pt x="129" y="65"/>
                  </a:cubicBezTo>
                  <a:cubicBezTo>
                    <a:pt x="129" y="29"/>
                    <a:pt x="100" y="0"/>
                    <a:pt x="64" y="0"/>
                  </a:cubicBezTo>
                  <a:cubicBezTo>
                    <a:pt x="29" y="0"/>
                    <a:pt x="0" y="29"/>
                    <a:pt x="0" y="65"/>
                  </a:cubicBezTo>
                  <a:cubicBezTo>
                    <a:pt x="0" y="100"/>
                    <a:pt x="29" y="129"/>
                    <a:pt x="64" y="129"/>
                  </a:cubicBezTo>
                  <a:close/>
                  <a:moveTo>
                    <a:pt x="64" y="10"/>
                  </a:moveTo>
                  <a:cubicBezTo>
                    <a:pt x="94" y="10"/>
                    <a:pt x="119" y="35"/>
                    <a:pt x="119" y="65"/>
                  </a:cubicBezTo>
                  <a:cubicBezTo>
                    <a:pt x="119" y="95"/>
                    <a:pt x="94" y="119"/>
                    <a:pt x="64" y="119"/>
                  </a:cubicBezTo>
                  <a:cubicBezTo>
                    <a:pt x="34" y="119"/>
                    <a:pt x="10" y="95"/>
                    <a:pt x="10" y="65"/>
                  </a:cubicBezTo>
                  <a:cubicBezTo>
                    <a:pt x="10" y="35"/>
                    <a:pt x="34" y="10"/>
                    <a:pt x="6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3" name="Freeform 9"/>
            <p:cNvSpPr>
              <a:spLocks noEditPoints="1"/>
            </p:cNvSpPr>
            <p:nvPr userDrawn="1"/>
          </p:nvSpPr>
          <p:spPr bwMode="auto">
            <a:xfrm>
              <a:off x="4119" y="585"/>
              <a:ext cx="357" cy="245"/>
            </a:xfrm>
            <a:custGeom>
              <a:avLst/>
              <a:gdLst/>
              <a:ahLst/>
              <a:cxnLst>
                <a:cxn ang="0">
                  <a:pos x="444" y="222"/>
                </a:cxn>
                <a:cxn ang="0">
                  <a:pos x="222" y="0"/>
                </a:cxn>
                <a:cxn ang="0">
                  <a:pos x="0" y="222"/>
                </a:cxn>
                <a:cxn ang="0">
                  <a:pos x="0" y="304"/>
                </a:cxn>
                <a:cxn ang="0">
                  <a:pos x="444" y="304"/>
                </a:cxn>
                <a:cxn ang="0">
                  <a:pos x="444" y="222"/>
                </a:cxn>
                <a:cxn ang="0">
                  <a:pos x="434" y="294"/>
                </a:cxn>
                <a:cxn ang="0">
                  <a:pos x="10" y="294"/>
                </a:cxn>
                <a:cxn ang="0">
                  <a:pos x="10" y="222"/>
                </a:cxn>
                <a:cxn ang="0">
                  <a:pos x="222" y="10"/>
                </a:cxn>
                <a:cxn ang="0">
                  <a:pos x="434" y="222"/>
                </a:cxn>
                <a:cxn ang="0">
                  <a:pos x="434" y="294"/>
                </a:cxn>
              </a:cxnLst>
              <a:rect l="0" t="0" r="r" b="b"/>
              <a:pathLst>
                <a:path w="444" h="304">
                  <a:moveTo>
                    <a:pt x="444" y="222"/>
                  </a:moveTo>
                  <a:cubicBezTo>
                    <a:pt x="444" y="100"/>
                    <a:pt x="344" y="0"/>
                    <a:pt x="222" y="0"/>
                  </a:cubicBezTo>
                  <a:cubicBezTo>
                    <a:pt x="100" y="0"/>
                    <a:pt x="0" y="100"/>
                    <a:pt x="0" y="222"/>
                  </a:cubicBezTo>
                  <a:cubicBezTo>
                    <a:pt x="0" y="304"/>
                    <a:pt x="0" y="304"/>
                    <a:pt x="0" y="304"/>
                  </a:cubicBezTo>
                  <a:cubicBezTo>
                    <a:pt x="444" y="304"/>
                    <a:pt x="444" y="304"/>
                    <a:pt x="444" y="304"/>
                  </a:cubicBezTo>
                  <a:lnTo>
                    <a:pt x="444" y="222"/>
                  </a:lnTo>
                  <a:close/>
                  <a:moveTo>
                    <a:pt x="434" y="294"/>
                  </a:moveTo>
                  <a:cubicBezTo>
                    <a:pt x="10" y="294"/>
                    <a:pt x="10" y="294"/>
                    <a:pt x="10" y="294"/>
                  </a:cubicBezTo>
                  <a:cubicBezTo>
                    <a:pt x="10" y="222"/>
                    <a:pt x="10" y="222"/>
                    <a:pt x="10" y="222"/>
                  </a:cubicBezTo>
                  <a:cubicBezTo>
                    <a:pt x="10" y="105"/>
                    <a:pt x="105" y="10"/>
                    <a:pt x="222" y="10"/>
                  </a:cubicBezTo>
                  <a:cubicBezTo>
                    <a:pt x="339" y="10"/>
                    <a:pt x="434" y="105"/>
                    <a:pt x="434" y="222"/>
                  </a:cubicBezTo>
                  <a:lnTo>
                    <a:pt x="434" y="2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4" name="Freeform 10"/>
            <p:cNvSpPr>
              <a:spLocks noEditPoints="1"/>
            </p:cNvSpPr>
            <p:nvPr userDrawn="1"/>
          </p:nvSpPr>
          <p:spPr bwMode="auto">
            <a:xfrm>
              <a:off x="3718" y="2669"/>
              <a:ext cx="1165" cy="288"/>
            </a:xfrm>
            <a:custGeom>
              <a:avLst/>
              <a:gdLst/>
              <a:ahLst/>
              <a:cxnLst>
                <a:cxn ang="0">
                  <a:pos x="0" y="281"/>
                </a:cxn>
                <a:cxn ang="0">
                  <a:pos x="1" y="288"/>
                </a:cxn>
                <a:cxn ang="0">
                  <a:pos x="1163" y="288"/>
                </a:cxn>
                <a:cxn ang="0">
                  <a:pos x="1165" y="281"/>
                </a:cxn>
                <a:cxn ang="0">
                  <a:pos x="582" y="0"/>
                </a:cxn>
                <a:cxn ang="0">
                  <a:pos x="0" y="281"/>
                </a:cxn>
                <a:cxn ang="0">
                  <a:pos x="19" y="280"/>
                </a:cxn>
                <a:cxn ang="0">
                  <a:pos x="582" y="8"/>
                </a:cxn>
                <a:cxn ang="0">
                  <a:pos x="1146" y="280"/>
                </a:cxn>
                <a:cxn ang="0">
                  <a:pos x="19" y="280"/>
                </a:cxn>
              </a:cxnLst>
              <a:rect l="0" t="0" r="r" b="b"/>
              <a:pathLst>
                <a:path w="1165" h="288">
                  <a:moveTo>
                    <a:pt x="0" y="281"/>
                  </a:moveTo>
                  <a:lnTo>
                    <a:pt x="1" y="288"/>
                  </a:lnTo>
                  <a:lnTo>
                    <a:pt x="1163" y="288"/>
                  </a:lnTo>
                  <a:lnTo>
                    <a:pt x="1165" y="281"/>
                  </a:lnTo>
                  <a:lnTo>
                    <a:pt x="582" y="0"/>
                  </a:lnTo>
                  <a:lnTo>
                    <a:pt x="0" y="281"/>
                  </a:lnTo>
                  <a:close/>
                  <a:moveTo>
                    <a:pt x="19" y="280"/>
                  </a:moveTo>
                  <a:lnTo>
                    <a:pt x="582" y="8"/>
                  </a:lnTo>
                  <a:lnTo>
                    <a:pt x="1146" y="280"/>
                  </a:lnTo>
                  <a:lnTo>
                    <a:pt x="19" y="2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5" name="Freeform 11"/>
            <p:cNvSpPr>
              <a:spLocks noEditPoints="1"/>
            </p:cNvSpPr>
            <p:nvPr userDrawn="1"/>
          </p:nvSpPr>
          <p:spPr bwMode="auto">
            <a:xfrm>
              <a:off x="3103" y="3054"/>
              <a:ext cx="242" cy="936"/>
            </a:xfrm>
            <a:custGeom>
              <a:avLst/>
              <a:gdLst/>
              <a:ahLst/>
              <a:cxnLst>
                <a:cxn ang="0">
                  <a:pos x="0" y="93"/>
                </a:cxn>
                <a:cxn ang="0">
                  <a:pos x="70" y="167"/>
                </a:cxn>
                <a:cxn ang="0">
                  <a:pos x="70" y="936"/>
                </a:cxn>
                <a:cxn ang="0">
                  <a:pos x="242" y="936"/>
                </a:cxn>
                <a:cxn ang="0">
                  <a:pos x="242" y="0"/>
                </a:cxn>
                <a:cxn ang="0">
                  <a:pos x="0" y="0"/>
                </a:cxn>
                <a:cxn ang="0">
                  <a:pos x="0" y="93"/>
                </a:cxn>
                <a:cxn ang="0">
                  <a:pos x="8" y="8"/>
                </a:cxn>
                <a:cxn ang="0">
                  <a:pos x="234" y="8"/>
                </a:cxn>
                <a:cxn ang="0">
                  <a:pos x="234" y="928"/>
                </a:cxn>
                <a:cxn ang="0">
                  <a:pos x="78" y="928"/>
                </a:cxn>
                <a:cxn ang="0">
                  <a:pos x="78" y="164"/>
                </a:cxn>
                <a:cxn ang="0">
                  <a:pos x="8" y="90"/>
                </a:cxn>
                <a:cxn ang="0">
                  <a:pos x="8" y="8"/>
                </a:cxn>
              </a:cxnLst>
              <a:rect l="0" t="0" r="r" b="b"/>
              <a:pathLst>
                <a:path w="242" h="936">
                  <a:moveTo>
                    <a:pt x="0" y="93"/>
                  </a:moveTo>
                  <a:lnTo>
                    <a:pt x="70" y="167"/>
                  </a:lnTo>
                  <a:lnTo>
                    <a:pt x="70" y="936"/>
                  </a:lnTo>
                  <a:lnTo>
                    <a:pt x="242" y="936"/>
                  </a:lnTo>
                  <a:lnTo>
                    <a:pt x="242" y="0"/>
                  </a:lnTo>
                  <a:lnTo>
                    <a:pt x="0" y="0"/>
                  </a:lnTo>
                  <a:lnTo>
                    <a:pt x="0" y="93"/>
                  </a:lnTo>
                  <a:close/>
                  <a:moveTo>
                    <a:pt x="8" y="8"/>
                  </a:moveTo>
                  <a:lnTo>
                    <a:pt x="234" y="8"/>
                  </a:lnTo>
                  <a:lnTo>
                    <a:pt x="234" y="928"/>
                  </a:lnTo>
                  <a:lnTo>
                    <a:pt x="78" y="928"/>
                  </a:lnTo>
                  <a:lnTo>
                    <a:pt x="78" y="164"/>
                  </a:lnTo>
                  <a:lnTo>
                    <a:pt x="8" y="90"/>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6" name="Freeform 12"/>
            <p:cNvSpPr>
              <a:spLocks noEditPoints="1"/>
            </p:cNvSpPr>
            <p:nvPr userDrawn="1"/>
          </p:nvSpPr>
          <p:spPr bwMode="auto">
            <a:xfrm>
              <a:off x="4111" y="870"/>
              <a:ext cx="378" cy="316"/>
            </a:xfrm>
            <a:custGeom>
              <a:avLst/>
              <a:gdLst/>
              <a:ahLst/>
              <a:cxnLst>
                <a:cxn ang="0">
                  <a:pos x="378" y="0"/>
                </a:cxn>
                <a:cxn ang="0">
                  <a:pos x="0" y="0"/>
                </a:cxn>
                <a:cxn ang="0">
                  <a:pos x="0" y="316"/>
                </a:cxn>
                <a:cxn ang="0">
                  <a:pos x="378" y="316"/>
                </a:cxn>
                <a:cxn ang="0">
                  <a:pos x="378" y="0"/>
                </a:cxn>
                <a:cxn ang="0">
                  <a:pos x="370" y="307"/>
                </a:cxn>
                <a:cxn ang="0">
                  <a:pos x="9" y="307"/>
                </a:cxn>
                <a:cxn ang="0">
                  <a:pos x="9" y="8"/>
                </a:cxn>
                <a:cxn ang="0">
                  <a:pos x="370" y="8"/>
                </a:cxn>
                <a:cxn ang="0">
                  <a:pos x="370" y="307"/>
                </a:cxn>
              </a:cxnLst>
              <a:rect l="0" t="0" r="r" b="b"/>
              <a:pathLst>
                <a:path w="378" h="316">
                  <a:moveTo>
                    <a:pt x="378" y="0"/>
                  </a:moveTo>
                  <a:lnTo>
                    <a:pt x="0" y="0"/>
                  </a:lnTo>
                  <a:lnTo>
                    <a:pt x="0" y="316"/>
                  </a:lnTo>
                  <a:lnTo>
                    <a:pt x="378" y="316"/>
                  </a:lnTo>
                  <a:lnTo>
                    <a:pt x="378" y="0"/>
                  </a:lnTo>
                  <a:close/>
                  <a:moveTo>
                    <a:pt x="370" y="307"/>
                  </a:moveTo>
                  <a:lnTo>
                    <a:pt x="9" y="307"/>
                  </a:lnTo>
                  <a:lnTo>
                    <a:pt x="9" y="8"/>
                  </a:lnTo>
                  <a:lnTo>
                    <a:pt x="370" y="8"/>
                  </a:lnTo>
                  <a:lnTo>
                    <a:pt x="370"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7" name="Freeform 13"/>
            <p:cNvSpPr>
              <a:spLocks noEditPoints="1"/>
            </p:cNvSpPr>
            <p:nvPr userDrawn="1"/>
          </p:nvSpPr>
          <p:spPr bwMode="auto">
            <a:xfrm>
              <a:off x="4765" y="1937"/>
              <a:ext cx="144" cy="145"/>
            </a:xfrm>
            <a:custGeom>
              <a:avLst/>
              <a:gdLst/>
              <a:ahLst/>
              <a:cxnLst>
                <a:cxn ang="0">
                  <a:pos x="90" y="0"/>
                </a:cxn>
                <a:cxn ang="0">
                  <a:pos x="0" y="90"/>
                </a:cxn>
                <a:cxn ang="0">
                  <a:pos x="90" y="180"/>
                </a:cxn>
                <a:cxn ang="0">
                  <a:pos x="179" y="90"/>
                </a:cxn>
                <a:cxn ang="0">
                  <a:pos x="90" y="0"/>
                </a:cxn>
                <a:cxn ang="0">
                  <a:pos x="90" y="170"/>
                </a:cxn>
                <a:cxn ang="0">
                  <a:pos x="10" y="90"/>
                </a:cxn>
                <a:cxn ang="0">
                  <a:pos x="90" y="10"/>
                </a:cxn>
                <a:cxn ang="0">
                  <a:pos x="169" y="90"/>
                </a:cxn>
                <a:cxn ang="0">
                  <a:pos x="90" y="170"/>
                </a:cxn>
              </a:cxnLst>
              <a:rect l="0" t="0" r="r" b="b"/>
              <a:pathLst>
                <a:path w="179" h="180">
                  <a:moveTo>
                    <a:pt x="90" y="0"/>
                  </a:moveTo>
                  <a:cubicBezTo>
                    <a:pt x="40" y="0"/>
                    <a:pt x="0" y="40"/>
                    <a:pt x="0" y="90"/>
                  </a:cubicBezTo>
                  <a:cubicBezTo>
                    <a:pt x="0" y="139"/>
                    <a:pt x="40" y="180"/>
                    <a:pt x="90" y="180"/>
                  </a:cubicBezTo>
                  <a:cubicBezTo>
                    <a:pt x="139" y="180"/>
                    <a:pt x="179" y="139"/>
                    <a:pt x="179" y="90"/>
                  </a:cubicBezTo>
                  <a:cubicBezTo>
                    <a:pt x="179" y="40"/>
                    <a:pt x="139" y="0"/>
                    <a:pt x="90" y="0"/>
                  </a:cubicBezTo>
                  <a:close/>
                  <a:moveTo>
                    <a:pt x="90" y="170"/>
                  </a:moveTo>
                  <a:cubicBezTo>
                    <a:pt x="46" y="170"/>
                    <a:pt x="10" y="134"/>
                    <a:pt x="10" y="90"/>
                  </a:cubicBezTo>
                  <a:cubicBezTo>
                    <a:pt x="10" y="46"/>
                    <a:pt x="46" y="10"/>
                    <a:pt x="90" y="10"/>
                  </a:cubicBezTo>
                  <a:cubicBezTo>
                    <a:pt x="134" y="10"/>
                    <a:pt x="169" y="46"/>
                    <a:pt x="169" y="90"/>
                  </a:cubicBezTo>
                  <a:cubicBezTo>
                    <a:pt x="169"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8" name="Freeform 14"/>
            <p:cNvSpPr>
              <a:spLocks noEditPoints="1"/>
            </p:cNvSpPr>
            <p:nvPr userDrawn="1"/>
          </p:nvSpPr>
          <p:spPr bwMode="auto">
            <a:xfrm>
              <a:off x="7489"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9" name="Freeform 15"/>
            <p:cNvSpPr>
              <a:spLocks noEditPoints="1"/>
            </p:cNvSpPr>
            <p:nvPr userDrawn="1"/>
          </p:nvSpPr>
          <p:spPr bwMode="auto">
            <a:xfrm>
              <a:off x="7489"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0" name="Freeform 16"/>
            <p:cNvSpPr>
              <a:spLocks noEditPoints="1"/>
            </p:cNvSpPr>
            <p:nvPr userDrawn="1"/>
          </p:nvSpPr>
          <p:spPr bwMode="auto">
            <a:xfrm>
              <a:off x="6316" y="219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1" name="Freeform 17"/>
            <p:cNvSpPr>
              <a:spLocks noEditPoints="1"/>
            </p:cNvSpPr>
            <p:nvPr userDrawn="1"/>
          </p:nvSpPr>
          <p:spPr bwMode="auto">
            <a:xfrm>
              <a:off x="6502"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2" name="Freeform 18"/>
            <p:cNvSpPr>
              <a:spLocks noEditPoints="1"/>
            </p:cNvSpPr>
            <p:nvPr userDrawn="1"/>
          </p:nvSpPr>
          <p:spPr bwMode="auto">
            <a:xfrm>
              <a:off x="6502"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3" name="Freeform 19"/>
            <p:cNvSpPr>
              <a:spLocks noEditPoints="1"/>
            </p:cNvSpPr>
            <p:nvPr userDrawn="1"/>
          </p:nvSpPr>
          <p:spPr bwMode="auto">
            <a:xfrm>
              <a:off x="6948" y="1198"/>
              <a:ext cx="752" cy="461"/>
            </a:xfrm>
            <a:custGeom>
              <a:avLst/>
              <a:gdLst/>
              <a:ahLst/>
              <a:cxnLst>
                <a:cxn ang="0">
                  <a:pos x="670" y="0"/>
                </a:cxn>
                <a:cxn ang="0">
                  <a:pos x="670" y="74"/>
                </a:cxn>
                <a:cxn ang="0">
                  <a:pos x="0" y="74"/>
                </a:cxn>
                <a:cxn ang="0">
                  <a:pos x="0" y="461"/>
                </a:cxn>
                <a:cxn ang="0">
                  <a:pos x="752" y="461"/>
                </a:cxn>
                <a:cxn ang="0">
                  <a:pos x="752" y="0"/>
                </a:cxn>
                <a:cxn ang="0">
                  <a:pos x="670" y="0"/>
                </a:cxn>
                <a:cxn ang="0">
                  <a:pos x="744" y="453"/>
                </a:cxn>
                <a:cxn ang="0">
                  <a:pos x="8" y="453"/>
                </a:cxn>
                <a:cxn ang="0">
                  <a:pos x="8" y="82"/>
                </a:cxn>
                <a:cxn ang="0">
                  <a:pos x="678" y="82"/>
                </a:cxn>
                <a:cxn ang="0">
                  <a:pos x="678" y="8"/>
                </a:cxn>
                <a:cxn ang="0">
                  <a:pos x="744" y="8"/>
                </a:cxn>
                <a:cxn ang="0">
                  <a:pos x="744" y="453"/>
                </a:cxn>
              </a:cxnLst>
              <a:rect l="0" t="0" r="r" b="b"/>
              <a:pathLst>
                <a:path w="752" h="461">
                  <a:moveTo>
                    <a:pt x="670" y="0"/>
                  </a:moveTo>
                  <a:lnTo>
                    <a:pt x="670" y="74"/>
                  </a:lnTo>
                  <a:lnTo>
                    <a:pt x="0" y="74"/>
                  </a:lnTo>
                  <a:lnTo>
                    <a:pt x="0" y="461"/>
                  </a:lnTo>
                  <a:lnTo>
                    <a:pt x="752" y="461"/>
                  </a:lnTo>
                  <a:lnTo>
                    <a:pt x="752" y="0"/>
                  </a:lnTo>
                  <a:lnTo>
                    <a:pt x="670" y="0"/>
                  </a:lnTo>
                  <a:close/>
                  <a:moveTo>
                    <a:pt x="744" y="453"/>
                  </a:moveTo>
                  <a:lnTo>
                    <a:pt x="8" y="453"/>
                  </a:lnTo>
                  <a:lnTo>
                    <a:pt x="8" y="82"/>
                  </a:lnTo>
                  <a:lnTo>
                    <a:pt x="678" y="82"/>
                  </a:lnTo>
                  <a:lnTo>
                    <a:pt x="678" y="8"/>
                  </a:lnTo>
                  <a:lnTo>
                    <a:pt x="744" y="8"/>
                  </a:lnTo>
                  <a:lnTo>
                    <a:pt x="744" y="4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4" name="Freeform 20"/>
            <p:cNvSpPr>
              <a:spLocks noEditPoints="1"/>
            </p:cNvSpPr>
            <p:nvPr userDrawn="1"/>
          </p:nvSpPr>
          <p:spPr bwMode="auto">
            <a:xfrm>
              <a:off x="6316" y="198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5" name="Freeform 21"/>
            <p:cNvSpPr>
              <a:spLocks noEditPoints="1"/>
            </p:cNvSpPr>
            <p:nvPr userDrawn="1"/>
          </p:nvSpPr>
          <p:spPr bwMode="auto">
            <a:xfrm>
              <a:off x="5950" y="2276"/>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6" name="Freeform 22"/>
            <p:cNvSpPr>
              <a:spLocks noEditPoints="1"/>
            </p:cNvSpPr>
            <p:nvPr userDrawn="1"/>
          </p:nvSpPr>
          <p:spPr bwMode="auto">
            <a:xfrm>
              <a:off x="6502"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7" name="Freeform 23"/>
            <p:cNvSpPr>
              <a:spLocks noEditPoints="1"/>
            </p:cNvSpPr>
            <p:nvPr userDrawn="1"/>
          </p:nvSpPr>
          <p:spPr bwMode="auto">
            <a:xfrm>
              <a:off x="7489"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8" name="Freeform 24"/>
            <p:cNvSpPr>
              <a:spLocks noEditPoints="1"/>
            </p:cNvSpPr>
            <p:nvPr userDrawn="1"/>
          </p:nvSpPr>
          <p:spPr bwMode="auto">
            <a:xfrm>
              <a:off x="7489"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9" name="Freeform 25"/>
            <p:cNvSpPr>
              <a:spLocks noEditPoints="1"/>
            </p:cNvSpPr>
            <p:nvPr userDrawn="1"/>
          </p:nvSpPr>
          <p:spPr bwMode="auto">
            <a:xfrm>
              <a:off x="6948" y="1710"/>
              <a:ext cx="752" cy="1079"/>
            </a:xfrm>
            <a:custGeom>
              <a:avLst/>
              <a:gdLst/>
              <a:ahLst/>
              <a:cxnLst>
                <a:cxn ang="0">
                  <a:pos x="0" y="1079"/>
                </a:cxn>
                <a:cxn ang="0">
                  <a:pos x="752" y="1079"/>
                </a:cxn>
                <a:cxn ang="0">
                  <a:pos x="752" y="0"/>
                </a:cxn>
                <a:cxn ang="0">
                  <a:pos x="0" y="0"/>
                </a:cxn>
                <a:cxn ang="0">
                  <a:pos x="0" y="1079"/>
                </a:cxn>
                <a:cxn ang="0">
                  <a:pos x="8" y="8"/>
                </a:cxn>
                <a:cxn ang="0">
                  <a:pos x="744" y="8"/>
                </a:cxn>
                <a:cxn ang="0">
                  <a:pos x="744" y="1071"/>
                </a:cxn>
                <a:cxn ang="0">
                  <a:pos x="8" y="1071"/>
                </a:cxn>
                <a:cxn ang="0">
                  <a:pos x="8" y="8"/>
                </a:cxn>
              </a:cxnLst>
              <a:rect l="0" t="0" r="r" b="b"/>
              <a:pathLst>
                <a:path w="752" h="1079">
                  <a:moveTo>
                    <a:pt x="0" y="1079"/>
                  </a:moveTo>
                  <a:lnTo>
                    <a:pt x="752" y="1079"/>
                  </a:lnTo>
                  <a:lnTo>
                    <a:pt x="752" y="0"/>
                  </a:lnTo>
                  <a:lnTo>
                    <a:pt x="0" y="0"/>
                  </a:lnTo>
                  <a:lnTo>
                    <a:pt x="0" y="1079"/>
                  </a:lnTo>
                  <a:close/>
                  <a:moveTo>
                    <a:pt x="8" y="8"/>
                  </a:moveTo>
                  <a:lnTo>
                    <a:pt x="744" y="8"/>
                  </a:lnTo>
                  <a:lnTo>
                    <a:pt x="744" y="1071"/>
                  </a:lnTo>
                  <a:lnTo>
                    <a:pt x="8" y="1071"/>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0" name="Freeform 26"/>
            <p:cNvSpPr>
              <a:spLocks noEditPoints="1"/>
            </p:cNvSpPr>
            <p:nvPr userDrawn="1"/>
          </p:nvSpPr>
          <p:spPr bwMode="auto">
            <a:xfrm>
              <a:off x="6316" y="240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1" name="Freeform 27"/>
            <p:cNvSpPr>
              <a:spLocks noEditPoints="1"/>
            </p:cNvSpPr>
            <p:nvPr userDrawn="1"/>
          </p:nvSpPr>
          <p:spPr bwMode="auto">
            <a:xfrm>
              <a:off x="6202" y="1395"/>
              <a:ext cx="695" cy="476"/>
            </a:xfrm>
            <a:custGeom>
              <a:avLst/>
              <a:gdLst/>
              <a:ahLst/>
              <a:cxnLst>
                <a:cxn ang="0">
                  <a:pos x="613" y="89"/>
                </a:cxn>
                <a:cxn ang="0">
                  <a:pos x="271" y="89"/>
                </a:cxn>
                <a:cxn ang="0">
                  <a:pos x="271" y="0"/>
                </a:cxn>
                <a:cxn ang="0">
                  <a:pos x="190" y="0"/>
                </a:cxn>
                <a:cxn ang="0">
                  <a:pos x="190" y="89"/>
                </a:cxn>
                <a:cxn ang="0">
                  <a:pos x="0" y="89"/>
                </a:cxn>
                <a:cxn ang="0">
                  <a:pos x="0" y="476"/>
                </a:cxn>
                <a:cxn ang="0">
                  <a:pos x="695" y="476"/>
                </a:cxn>
                <a:cxn ang="0">
                  <a:pos x="695" y="42"/>
                </a:cxn>
                <a:cxn ang="0">
                  <a:pos x="613" y="42"/>
                </a:cxn>
                <a:cxn ang="0">
                  <a:pos x="613" y="89"/>
                </a:cxn>
                <a:cxn ang="0">
                  <a:pos x="621" y="50"/>
                </a:cxn>
                <a:cxn ang="0">
                  <a:pos x="687" y="50"/>
                </a:cxn>
                <a:cxn ang="0">
                  <a:pos x="687" y="468"/>
                </a:cxn>
                <a:cxn ang="0">
                  <a:pos x="8" y="468"/>
                </a:cxn>
                <a:cxn ang="0">
                  <a:pos x="8" y="97"/>
                </a:cxn>
                <a:cxn ang="0">
                  <a:pos x="198" y="97"/>
                </a:cxn>
                <a:cxn ang="0">
                  <a:pos x="198" y="8"/>
                </a:cxn>
                <a:cxn ang="0">
                  <a:pos x="263" y="8"/>
                </a:cxn>
                <a:cxn ang="0">
                  <a:pos x="263" y="97"/>
                </a:cxn>
                <a:cxn ang="0">
                  <a:pos x="621" y="97"/>
                </a:cxn>
                <a:cxn ang="0">
                  <a:pos x="621" y="50"/>
                </a:cxn>
              </a:cxnLst>
              <a:rect l="0" t="0" r="r" b="b"/>
              <a:pathLst>
                <a:path w="695" h="476">
                  <a:moveTo>
                    <a:pt x="613" y="89"/>
                  </a:moveTo>
                  <a:lnTo>
                    <a:pt x="271" y="89"/>
                  </a:lnTo>
                  <a:lnTo>
                    <a:pt x="271" y="0"/>
                  </a:lnTo>
                  <a:lnTo>
                    <a:pt x="190" y="0"/>
                  </a:lnTo>
                  <a:lnTo>
                    <a:pt x="190" y="89"/>
                  </a:lnTo>
                  <a:lnTo>
                    <a:pt x="0" y="89"/>
                  </a:lnTo>
                  <a:lnTo>
                    <a:pt x="0" y="476"/>
                  </a:lnTo>
                  <a:lnTo>
                    <a:pt x="695" y="476"/>
                  </a:lnTo>
                  <a:lnTo>
                    <a:pt x="695" y="42"/>
                  </a:lnTo>
                  <a:lnTo>
                    <a:pt x="613" y="42"/>
                  </a:lnTo>
                  <a:lnTo>
                    <a:pt x="613" y="89"/>
                  </a:lnTo>
                  <a:close/>
                  <a:moveTo>
                    <a:pt x="621" y="50"/>
                  </a:moveTo>
                  <a:lnTo>
                    <a:pt x="687" y="50"/>
                  </a:lnTo>
                  <a:lnTo>
                    <a:pt x="687" y="468"/>
                  </a:lnTo>
                  <a:lnTo>
                    <a:pt x="8" y="468"/>
                  </a:lnTo>
                  <a:lnTo>
                    <a:pt x="8" y="97"/>
                  </a:lnTo>
                  <a:lnTo>
                    <a:pt x="198" y="97"/>
                  </a:lnTo>
                  <a:lnTo>
                    <a:pt x="198" y="8"/>
                  </a:lnTo>
                  <a:lnTo>
                    <a:pt x="263" y="8"/>
                  </a:lnTo>
                  <a:lnTo>
                    <a:pt x="263" y="97"/>
                  </a:lnTo>
                  <a:lnTo>
                    <a:pt x="621" y="97"/>
                  </a:lnTo>
                  <a:lnTo>
                    <a:pt x="621"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2" name="Freeform 28"/>
            <p:cNvSpPr>
              <a:spLocks noEditPoints="1"/>
            </p:cNvSpPr>
            <p:nvPr userDrawn="1"/>
          </p:nvSpPr>
          <p:spPr bwMode="auto">
            <a:xfrm>
              <a:off x="5755" y="2486"/>
              <a:ext cx="100" cy="135"/>
            </a:xfrm>
            <a:custGeom>
              <a:avLst/>
              <a:gdLst/>
              <a:ahLst/>
              <a:cxnLst>
                <a:cxn ang="0">
                  <a:pos x="0" y="135"/>
                </a:cxn>
                <a:cxn ang="0">
                  <a:pos x="100" y="135"/>
                </a:cxn>
                <a:cxn ang="0">
                  <a:pos x="100" y="0"/>
                </a:cxn>
                <a:cxn ang="0">
                  <a:pos x="0" y="0"/>
                </a:cxn>
                <a:cxn ang="0">
                  <a:pos x="0" y="135"/>
                </a:cxn>
                <a:cxn ang="0">
                  <a:pos x="8" y="9"/>
                </a:cxn>
                <a:cxn ang="0">
                  <a:pos x="91" y="9"/>
                </a:cxn>
                <a:cxn ang="0">
                  <a:pos x="91" y="127"/>
                </a:cxn>
                <a:cxn ang="0">
                  <a:pos x="8" y="127"/>
                </a:cxn>
                <a:cxn ang="0">
                  <a:pos x="8" y="9"/>
                </a:cxn>
              </a:cxnLst>
              <a:rect l="0" t="0" r="r" b="b"/>
              <a:pathLst>
                <a:path w="100" h="135">
                  <a:moveTo>
                    <a:pt x="0" y="135"/>
                  </a:moveTo>
                  <a:lnTo>
                    <a:pt x="100" y="135"/>
                  </a:lnTo>
                  <a:lnTo>
                    <a:pt x="100"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3" name="Freeform 29"/>
            <p:cNvSpPr>
              <a:spLocks noEditPoints="1"/>
            </p:cNvSpPr>
            <p:nvPr userDrawn="1"/>
          </p:nvSpPr>
          <p:spPr bwMode="auto">
            <a:xfrm>
              <a:off x="7055" y="2240"/>
              <a:ext cx="100" cy="134"/>
            </a:xfrm>
            <a:custGeom>
              <a:avLst/>
              <a:gdLst/>
              <a:ahLst/>
              <a:cxnLst>
                <a:cxn ang="0">
                  <a:pos x="0" y="134"/>
                </a:cxn>
                <a:cxn ang="0">
                  <a:pos x="100" y="134"/>
                </a:cxn>
                <a:cxn ang="0">
                  <a:pos x="100" y="0"/>
                </a:cxn>
                <a:cxn ang="0">
                  <a:pos x="0" y="0"/>
                </a:cxn>
                <a:cxn ang="0">
                  <a:pos x="0" y="134"/>
                </a:cxn>
                <a:cxn ang="0">
                  <a:pos x="9" y="8"/>
                </a:cxn>
                <a:cxn ang="0">
                  <a:pos x="91" y="8"/>
                </a:cxn>
                <a:cxn ang="0">
                  <a:pos x="91" y="126"/>
                </a:cxn>
                <a:cxn ang="0">
                  <a:pos x="9" y="126"/>
                </a:cxn>
                <a:cxn ang="0">
                  <a:pos x="9" y="8"/>
                </a:cxn>
              </a:cxnLst>
              <a:rect l="0" t="0" r="r" b="b"/>
              <a:pathLst>
                <a:path w="100" h="134">
                  <a:moveTo>
                    <a:pt x="0" y="134"/>
                  </a:moveTo>
                  <a:lnTo>
                    <a:pt x="100" y="134"/>
                  </a:lnTo>
                  <a:lnTo>
                    <a:pt x="100" y="0"/>
                  </a:lnTo>
                  <a:lnTo>
                    <a:pt x="0" y="0"/>
                  </a:lnTo>
                  <a:lnTo>
                    <a:pt x="0" y="134"/>
                  </a:lnTo>
                  <a:close/>
                  <a:moveTo>
                    <a:pt x="9" y="8"/>
                  </a:moveTo>
                  <a:lnTo>
                    <a:pt x="91" y="8"/>
                  </a:lnTo>
                  <a:lnTo>
                    <a:pt x="91" y="126"/>
                  </a:lnTo>
                  <a:lnTo>
                    <a:pt x="9" y="126"/>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4" name="Freeform 30"/>
            <p:cNvSpPr>
              <a:spLocks noEditPoints="1"/>
            </p:cNvSpPr>
            <p:nvPr userDrawn="1"/>
          </p:nvSpPr>
          <p:spPr bwMode="auto">
            <a:xfrm>
              <a:off x="5755" y="1857"/>
              <a:ext cx="100" cy="133"/>
            </a:xfrm>
            <a:custGeom>
              <a:avLst/>
              <a:gdLst/>
              <a:ahLst/>
              <a:cxnLst>
                <a:cxn ang="0">
                  <a:pos x="100" y="0"/>
                </a:cxn>
                <a:cxn ang="0">
                  <a:pos x="0" y="0"/>
                </a:cxn>
                <a:cxn ang="0">
                  <a:pos x="0" y="133"/>
                </a:cxn>
                <a:cxn ang="0">
                  <a:pos x="100" y="133"/>
                </a:cxn>
                <a:cxn ang="0">
                  <a:pos x="100" y="0"/>
                </a:cxn>
                <a:cxn ang="0">
                  <a:pos x="91" y="125"/>
                </a:cxn>
                <a:cxn ang="0">
                  <a:pos x="8" y="125"/>
                </a:cxn>
                <a:cxn ang="0">
                  <a:pos x="8" y="8"/>
                </a:cxn>
                <a:cxn ang="0">
                  <a:pos x="91" y="8"/>
                </a:cxn>
                <a:cxn ang="0">
                  <a:pos x="91" y="125"/>
                </a:cxn>
              </a:cxnLst>
              <a:rect l="0" t="0" r="r" b="b"/>
              <a:pathLst>
                <a:path w="100" h="133">
                  <a:moveTo>
                    <a:pt x="100" y="0"/>
                  </a:moveTo>
                  <a:lnTo>
                    <a:pt x="0" y="0"/>
                  </a:lnTo>
                  <a:lnTo>
                    <a:pt x="0" y="133"/>
                  </a:lnTo>
                  <a:lnTo>
                    <a:pt x="100" y="133"/>
                  </a:lnTo>
                  <a:lnTo>
                    <a:pt x="100"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5" name="Freeform 31"/>
            <p:cNvSpPr>
              <a:spLocks noEditPoints="1"/>
            </p:cNvSpPr>
            <p:nvPr userDrawn="1"/>
          </p:nvSpPr>
          <p:spPr bwMode="auto">
            <a:xfrm>
              <a:off x="7055" y="2030"/>
              <a:ext cx="100" cy="133"/>
            </a:xfrm>
            <a:custGeom>
              <a:avLst/>
              <a:gdLst/>
              <a:ahLst/>
              <a:cxnLst>
                <a:cxn ang="0">
                  <a:pos x="0" y="133"/>
                </a:cxn>
                <a:cxn ang="0">
                  <a:pos x="100" y="133"/>
                </a:cxn>
                <a:cxn ang="0">
                  <a:pos x="100" y="0"/>
                </a:cxn>
                <a:cxn ang="0">
                  <a:pos x="0" y="0"/>
                </a:cxn>
                <a:cxn ang="0">
                  <a:pos x="0" y="133"/>
                </a:cxn>
                <a:cxn ang="0">
                  <a:pos x="9" y="8"/>
                </a:cxn>
                <a:cxn ang="0">
                  <a:pos x="91" y="8"/>
                </a:cxn>
                <a:cxn ang="0">
                  <a:pos x="91" y="125"/>
                </a:cxn>
                <a:cxn ang="0">
                  <a:pos x="9" y="125"/>
                </a:cxn>
                <a:cxn ang="0">
                  <a:pos x="9" y="8"/>
                </a:cxn>
              </a:cxnLst>
              <a:rect l="0" t="0" r="r" b="b"/>
              <a:pathLst>
                <a:path w="100" h="133">
                  <a:moveTo>
                    <a:pt x="0" y="133"/>
                  </a:moveTo>
                  <a:lnTo>
                    <a:pt x="100" y="133"/>
                  </a:lnTo>
                  <a:lnTo>
                    <a:pt x="100" y="0"/>
                  </a:lnTo>
                  <a:lnTo>
                    <a:pt x="0" y="0"/>
                  </a:lnTo>
                  <a:lnTo>
                    <a:pt x="0" y="133"/>
                  </a:lnTo>
                  <a:close/>
                  <a:moveTo>
                    <a:pt x="9" y="8"/>
                  </a:moveTo>
                  <a:lnTo>
                    <a:pt x="91" y="8"/>
                  </a:lnTo>
                  <a:lnTo>
                    <a:pt x="91" y="125"/>
                  </a:lnTo>
                  <a:lnTo>
                    <a:pt x="9" y="125"/>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6" name="Freeform 32"/>
            <p:cNvSpPr>
              <a:spLocks noEditPoints="1"/>
            </p:cNvSpPr>
            <p:nvPr userDrawn="1"/>
          </p:nvSpPr>
          <p:spPr bwMode="auto">
            <a:xfrm>
              <a:off x="5755" y="2276"/>
              <a:ext cx="100" cy="135"/>
            </a:xfrm>
            <a:custGeom>
              <a:avLst/>
              <a:gdLst/>
              <a:ahLst/>
              <a:cxnLst>
                <a:cxn ang="0">
                  <a:pos x="0" y="135"/>
                </a:cxn>
                <a:cxn ang="0">
                  <a:pos x="100" y="135"/>
                </a:cxn>
                <a:cxn ang="0">
                  <a:pos x="100" y="0"/>
                </a:cxn>
                <a:cxn ang="0">
                  <a:pos x="0" y="0"/>
                </a:cxn>
                <a:cxn ang="0">
                  <a:pos x="0" y="135"/>
                </a:cxn>
                <a:cxn ang="0">
                  <a:pos x="8" y="8"/>
                </a:cxn>
                <a:cxn ang="0">
                  <a:pos x="91" y="8"/>
                </a:cxn>
                <a:cxn ang="0">
                  <a:pos x="91" y="127"/>
                </a:cxn>
                <a:cxn ang="0">
                  <a:pos x="8" y="127"/>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7" name="Freeform 33"/>
            <p:cNvSpPr>
              <a:spLocks noEditPoints="1"/>
            </p:cNvSpPr>
            <p:nvPr userDrawn="1"/>
          </p:nvSpPr>
          <p:spPr bwMode="auto">
            <a:xfrm>
              <a:off x="5950" y="1857"/>
              <a:ext cx="99" cy="133"/>
            </a:xfrm>
            <a:custGeom>
              <a:avLst/>
              <a:gdLst/>
              <a:ahLst/>
              <a:cxnLst>
                <a:cxn ang="0">
                  <a:pos x="99" y="0"/>
                </a:cxn>
                <a:cxn ang="0">
                  <a:pos x="0" y="0"/>
                </a:cxn>
                <a:cxn ang="0">
                  <a:pos x="0" y="133"/>
                </a:cxn>
                <a:cxn ang="0">
                  <a:pos x="99" y="133"/>
                </a:cxn>
                <a:cxn ang="0">
                  <a:pos x="99" y="0"/>
                </a:cxn>
                <a:cxn ang="0">
                  <a:pos x="91" y="125"/>
                </a:cxn>
                <a:cxn ang="0">
                  <a:pos x="8" y="125"/>
                </a:cxn>
                <a:cxn ang="0">
                  <a:pos x="8" y="8"/>
                </a:cxn>
                <a:cxn ang="0">
                  <a:pos x="91" y="8"/>
                </a:cxn>
                <a:cxn ang="0">
                  <a:pos x="91" y="125"/>
                </a:cxn>
              </a:cxnLst>
              <a:rect l="0" t="0" r="r" b="b"/>
              <a:pathLst>
                <a:path w="99" h="133">
                  <a:moveTo>
                    <a:pt x="99" y="0"/>
                  </a:moveTo>
                  <a:lnTo>
                    <a:pt x="0" y="0"/>
                  </a:lnTo>
                  <a:lnTo>
                    <a:pt x="0" y="133"/>
                  </a:lnTo>
                  <a:lnTo>
                    <a:pt x="99" y="133"/>
                  </a:lnTo>
                  <a:lnTo>
                    <a:pt x="99"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8" name="Freeform 34"/>
            <p:cNvSpPr>
              <a:spLocks noEditPoints="1"/>
            </p:cNvSpPr>
            <p:nvPr userDrawn="1"/>
          </p:nvSpPr>
          <p:spPr bwMode="auto">
            <a:xfrm>
              <a:off x="7055" y="2449"/>
              <a:ext cx="100" cy="135"/>
            </a:xfrm>
            <a:custGeom>
              <a:avLst/>
              <a:gdLst/>
              <a:ahLst/>
              <a:cxnLst>
                <a:cxn ang="0">
                  <a:pos x="0" y="135"/>
                </a:cxn>
                <a:cxn ang="0">
                  <a:pos x="100" y="135"/>
                </a:cxn>
                <a:cxn ang="0">
                  <a:pos x="100" y="0"/>
                </a:cxn>
                <a:cxn ang="0">
                  <a:pos x="0" y="0"/>
                </a:cxn>
                <a:cxn ang="0">
                  <a:pos x="0" y="135"/>
                </a:cxn>
                <a:cxn ang="0">
                  <a:pos x="9" y="8"/>
                </a:cxn>
                <a:cxn ang="0">
                  <a:pos x="91" y="8"/>
                </a:cxn>
                <a:cxn ang="0">
                  <a:pos x="91" y="127"/>
                </a:cxn>
                <a:cxn ang="0">
                  <a:pos x="9" y="127"/>
                </a:cxn>
                <a:cxn ang="0">
                  <a:pos x="9" y="8"/>
                </a:cxn>
              </a:cxnLst>
              <a:rect l="0" t="0" r="r" b="b"/>
              <a:pathLst>
                <a:path w="100" h="135">
                  <a:moveTo>
                    <a:pt x="0" y="135"/>
                  </a:moveTo>
                  <a:lnTo>
                    <a:pt x="100" y="135"/>
                  </a:lnTo>
                  <a:lnTo>
                    <a:pt x="100" y="0"/>
                  </a:lnTo>
                  <a:lnTo>
                    <a:pt x="0" y="0"/>
                  </a:lnTo>
                  <a:lnTo>
                    <a:pt x="0" y="135"/>
                  </a:lnTo>
                  <a:close/>
                  <a:moveTo>
                    <a:pt x="9" y="8"/>
                  </a:moveTo>
                  <a:lnTo>
                    <a:pt x="91" y="8"/>
                  </a:lnTo>
                  <a:lnTo>
                    <a:pt x="91" y="127"/>
                  </a:lnTo>
                  <a:lnTo>
                    <a:pt x="9" y="127"/>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9" name="Freeform 35"/>
            <p:cNvSpPr>
              <a:spLocks noEditPoints="1"/>
            </p:cNvSpPr>
            <p:nvPr userDrawn="1"/>
          </p:nvSpPr>
          <p:spPr bwMode="auto">
            <a:xfrm>
              <a:off x="5950" y="2486"/>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0" name="Freeform 36"/>
            <p:cNvSpPr>
              <a:spLocks noEditPoints="1"/>
            </p:cNvSpPr>
            <p:nvPr userDrawn="1"/>
          </p:nvSpPr>
          <p:spPr bwMode="auto">
            <a:xfrm>
              <a:off x="5950" y="2066"/>
              <a:ext cx="99" cy="135"/>
            </a:xfrm>
            <a:custGeom>
              <a:avLst/>
              <a:gdLst/>
              <a:ahLst/>
              <a:cxnLst>
                <a:cxn ang="0">
                  <a:pos x="0" y="135"/>
                </a:cxn>
                <a:cxn ang="0">
                  <a:pos x="99" y="135"/>
                </a:cxn>
                <a:cxn ang="0">
                  <a:pos x="99" y="0"/>
                </a:cxn>
                <a:cxn ang="0">
                  <a:pos x="0" y="0"/>
                </a:cxn>
                <a:cxn ang="0">
                  <a:pos x="0" y="135"/>
                </a:cxn>
                <a:cxn ang="0">
                  <a:pos x="8" y="8"/>
                </a:cxn>
                <a:cxn ang="0">
                  <a:pos x="91" y="8"/>
                </a:cxn>
                <a:cxn ang="0">
                  <a:pos x="91" y="126"/>
                </a:cxn>
                <a:cxn ang="0">
                  <a:pos x="8" y="126"/>
                </a:cxn>
                <a:cxn ang="0">
                  <a:pos x="8" y="8"/>
                </a:cxn>
              </a:cxnLst>
              <a:rect l="0" t="0" r="r" b="b"/>
              <a:pathLst>
                <a:path w="99" h="135">
                  <a:moveTo>
                    <a:pt x="0" y="135"/>
                  </a:moveTo>
                  <a:lnTo>
                    <a:pt x="99" y="135"/>
                  </a:lnTo>
                  <a:lnTo>
                    <a:pt x="99"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1" name="Freeform 37"/>
            <p:cNvSpPr>
              <a:spLocks noEditPoints="1"/>
            </p:cNvSpPr>
            <p:nvPr userDrawn="1"/>
          </p:nvSpPr>
          <p:spPr bwMode="auto">
            <a:xfrm>
              <a:off x="7275"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2" name="Freeform 38"/>
            <p:cNvSpPr>
              <a:spLocks noEditPoints="1"/>
            </p:cNvSpPr>
            <p:nvPr userDrawn="1"/>
          </p:nvSpPr>
          <p:spPr bwMode="auto">
            <a:xfrm>
              <a:off x="7275"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3" name="Freeform 39"/>
            <p:cNvSpPr>
              <a:spLocks noEditPoints="1"/>
            </p:cNvSpPr>
            <p:nvPr userDrawn="1"/>
          </p:nvSpPr>
          <p:spPr bwMode="auto">
            <a:xfrm>
              <a:off x="7275"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4" name="Freeform 40"/>
            <p:cNvSpPr>
              <a:spLocks noEditPoints="1"/>
            </p:cNvSpPr>
            <p:nvPr userDrawn="1"/>
          </p:nvSpPr>
          <p:spPr bwMode="auto">
            <a:xfrm>
              <a:off x="6202" y="1923"/>
              <a:ext cx="695" cy="866"/>
            </a:xfrm>
            <a:custGeom>
              <a:avLst/>
              <a:gdLst/>
              <a:ahLst/>
              <a:cxnLst>
                <a:cxn ang="0">
                  <a:pos x="0" y="866"/>
                </a:cxn>
                <a:cxn ang="0">
                  <a:pos x="311" y="866"/>
                </a:cxn>
                <a:cxn ang="0">
                  <a:pos x="311" y="702"/>
                </a:cxn>
                <a:cxn ang="0">
                  <a:pos x="393" y="702"/>
                </a:cxn>
                <a:cxn ang="0">
                  <a:pos x="393" y="866"/>
                </a:cxn>
                <a:cxn ang="0">
                  <a:pos x="695" y="866"/>
                </a:cxn>
                <a:cxn ang="0">
                  <a:pos x="695" y="0"/>
                </a:cxn>
                <a:cxn ang="0">
                  <a:pos x="0" y="0"/>
                </a:cxn>
                <a:cxn ang="0">
                  <a:pos x="0" y="866"/>
                </a:cxn>
                <a:cxn ang="0">
                  <a:pos x="8" y="8"/>
                </a:cxn>
                <a:cxn ang="0">
                  <a:pos x="687" y="8"/>
                </a:cxn>
                <a:cxn ang="0">
                  <a:pos x="687" y="858"/>
                </a:cxn>
                <a:cxn ang="0">
                  <a:pos x="401" y="858"/>
                </a:cxn>
                <a:cxn ang="0">
                  <a:pos x="401" y="694"/>
                </a:cxn>
                <a:cxn ang="0">
                  <a:pos x="303" y="694"/>
                </a:cxn>
                <a:cxn ang="0">
                  <a:pos x="303" y="858"/>
                </a:cxn>
                <a:cxn ang="0">
                  <a:pos x="8" y="858"/>
                </a:cxn>
                <a:cxn ang="0">
                  <a:pos x="8" y="8"/>
                </a:cxn>
              </a:cxnLst>
              <a:rect l="0" t="0" r="r" b="b"/>
              <a:pathLst>
                <a:path w="695" h="866">
                  <a:moveTo>
                    <a:pt x="0" y="866"/>
                  </a:moveTo>
                  <a:lnTo>
                    <a:pt x="311" y="866"/>
                  </a:lnTo>
                  <a:lnTo>
                    <a:pt x="311" y="702"/>
                  </a:lnTo>
                  <a:lnTo>
                    <a:pt x="393" y="702"/>
                  </a:lnTo>
                  <a:lnTo>
                    <a:pt x="393" y="866"/>
                  </a:lnTo>
                  <a:lnTo>
                    <a:pt x="695" y="866"/>
                  </a:lnTo>
                  <a:lnTo>
                    <a:pt x="695" y="0"/>
                  </a:lnTo>
                  <a:lnTo>
                    <a:pt x="0" y="0"/>
                  </a:lnTo>
                  <a:lnTo>
                    <a:pt x="0" y="866"/>
                  </a:lnTo>
                  <a:close/>
                  <a:moveTo>
                    <a:pt x="8" y="8"/>
                  </a:moveTo>
                  <a:lnTo>
                    <a:pt x="687" y="8"/>
                  </a:lnTo>
                  <a:lnTo>
                    <a:pt x="687" y="858"/>
                  </a:lnTo>
                  <a:lnTo>
                    <a:pt x="401" y="858"/>
                  </a:lnTo>
                  <a:lnTo>
                    <a:pt x="401" y="694"/>
                  </a:lnTo>
                  <a:lnTo>
                    <a:pt x="303" y="694"/>
                  </a:lnTo>
                  <a:lnTo>
                    <a:pt x="303" y="858"/>
                  </a:lnTo>
                  <a:lnTo>
                    <a:pt x="8" y="858"/>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5" name="Freeform 41"/>
            <p:cNvSpPr>
              <a:spLocks noEditPoints="1"/>
            </p:cNvSpPr>
            <p:nvPr userDrawn="1"/>
          </p:nvSpPr>
          <p:spPr bwMode="auto">
            <a:xfrm>
              <a:off x="6684"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6" name="Freeform 42"/>
            <p:cNvSpPr>
              <a:spLocks noEditPoints="1"/>
            </p:cNvSpPr>
            <p:nvPr userDrawn="1"/>
          </p:nvSpPr>
          <p:spPr bwMode="auto">
            <a:xfrm>
              <a:off x="6684"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7" name="Freeform 43"/>
            <p:cNvSpPr>
              <a:spLocks noEditPoints="1"/>
            </p:cNvSpPr>
            <p:nvPr userDrawn="1"/>
          </p:nvSpPr>
          <p:spPr bwMode="auto">
            <a:xfrm>
              <a:off x="6684"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8" name="Freeform 44"/>
            <p:cNvSpPr>
              <a:spLocks noEditPoints="1"/>
            </p:cNvSpPr>
            <p:nvPr userDrawn="1"/>
          </p:nvSpPr>
          <p:spPr bwMode="auto">
            <a:xfrm>
              <a:off x="5755" y="2066"/>
              <a:ext cx="100" cy="135"/>
            </a:xfrm>
            <a:custGeom>
              <a:avLst/>
              <a:gdLst/>
              <a:ahLst/>
              <a:cxnLst>
                <a:cxn ang="0">
                  <a:pos x="0" y="135"/>
                </a:cxn>
                <a:cxn ang="0">
                  <a:pos x="100" y="135"/>
                </a:cxn>
                <a:cxn ang="0">
                  <a:pos x="100" y="0"/>
                </a:cxn>
                <a:cxn ang="0">
                  <a:pos x="0" y="0"/>
                </a:cxn>
                <a:cxn ang="0">
                  <a:pos x="0" y="135"/>
                </a:cxn>
                <a:cxn ang="0">
                  <a:pos x="8" y="8"/>
                </a:cxn>
                <a:cxn ang="0">
                  <a:pos x="91" y="8"/>
                </a:cxn>
                <a:cxn ang="0">
                  <a:pos x="91" y="126"/>
                </a:cxn>
                <a:cxn ang="0">
                  <a:pos x="8" y="126"/>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9" name="Freeform 45"/>
            <p:cNvSpPr>
              <a:spLocks noEditPoints="1"/>
            </p:cNvSpPr>
            <p:nvPr userDrawn="1"/>
          </p:nvSpPr>
          <p:spPr bwMode="auto">
            <a:xfrm>
              <a:off x="7055" y="1819"/>
              <a:ext cx="100" cy="135"/>
            </a:xfrm>
            <a:custGeom>
              <a:avLst/>
              <a:gdLst/>
              <a:ahLst/>
              <a:cxnLst>
                <a:cxn ang="0">
                  <a:pos x="0" y="135"/>
                </a:cxn>
                <a:cxn ang="0">
                  <a:pos x="100" y="135"/>
                </a:cxn>
                <a:cxn ang="0">
                  <a:pos x="100" y="0"/>
                </a:cxn>
                <a:cxn ang="0">
                  <a:pos x="0" y="0"/>
                </a:cxn>
                <a:cxn ang="0">
                  <a:pos x="0" y="135"/>
                </a:cxn>
                <a:cxn ang="0">
                  <a:pos x="9" y="9"/>
                </a:cxn>
                <a:cxn ang="0">
                  <a:pos x="91" y="9"/>
                </a:cxn>
                <a:cxn ang="0">
                  <a:pos x="91" y="127"/>
                </a:cxn>
                <a:cxn ang="0">
                  <a:pos x="9" y="127"/>
                </a:cxn>
                <a:cxn ang="0">
                  <a:pos x="9" y="9"/>
                </a:cxn>
              </a:cxnLst>
              <a:rect l="0" t="0" r="r" b="b"/>
              <a:pathLst>
                <a:path w="100" h="135">
                  <a:moveTo>
                    <a:pt x="0" y="135"/>
                  </a:moveTo>
                  <a:lnTo>
                    <a:pt x="100" y="135"/>
                  </a:lnTo>
                  <a:lnTo>
                    <a:pt x="100" y="0"/>
                  </a:lnTo>
                  <a:lnTo>
                    <a:pt x="0" y="0"/>
                  </a:lnTo>
                  <a:lnTo>
                    <a:pt x="0" y="135"/>
                  </a:lnTo>
                  <a:close/>
                  <a:moveTo>
                    <a:pt x="9" y="9"/>
                  </a:moveTo>
                  <a:lnTo>
                    <a:pt x="91" y="9"/>
                  </a:lnTo>
                  <a:lnTo>
                    <a:pt x="91" y="127"/>
                  </a:lnTo>
                  <a:lnTo>
                    <a:pt x="9" y="127"/>
                  </a:ln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0" name="Freeform 46"/>
            <p:cNvSpPr>
              <a:spLocks noEditPoints="1"/>
            </p:cNvSpPr>
            <p:nvPr userDrawn="1"/>
          </p:nvSpPr>
          <p:spPr bwMode="auto">
            <a:xfrm>
              <a:off x="7275"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1" name="Freeform 47"/>
            <p:cNvSpPr>
              <a:spLocks noEditPoints="1"/>
            </p:cNvSpPr>
            <p:nvPr userDrawn="1"/>
          </p:nvSpPr>
          <p:spPr bwMode="auto">
            <a:xfrm>
              <a:off x="5278"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2" name="Freeform 48"/>
            <p:cNvSpPr>
              <a:spLocks noEditPoints="1"/>
            </p:cNvSpPr>
            <p:nvPr userDrawn="1"/>
          </p:nvSpPr>
          <p:spPr bwMode="auto">
            <a:xfrm>
              <a:off x="5250" y="2404"/>
              <a:ext cx="163" cy="163"/>
            </a:xfrm>
            <a:custGeom>
              <a:avLst/>
              <a:gdLst/>
              <a:ahLst/>
              <a:cxnLst>
                <a:cxn ang="0">
                  <a:pos x="101" y="0"/>
                </a:cxn>
                <a:cxn ang="0">
                  <a:pos x="0" y="101"/>
                </a:cxn>
                <a:cxn ang="0">
                  <a:pos x="101" y="202"/>
                </a:cxn>
                <a:cxn ang="0">
                  <a:pos x="202" y="101"/>
                </a:cxn>
                <a:cxn ang="0">
                  <a:pos x="101" y="0"/>
                </a:cxn>
                <a:cxn ang="0">
                  <a:pos x="101" y="192"/>
                </a:cxn>
                <a:cxn ang="0">
                  <a:pos x="10" y="101"/>
                </a:cxn>
                <a:cxn ang="0">
                  <a:pos x="101" y="10"/>
                </a:cxn>
                <a:cxn ang="0">
                  <a:pos x="192" y="101"/>
                </a:cxn>
                <a:cxn ang="0">
                  <a:pos x="101" y="192"/>
                </a:cxn>
              </a:cxnLst>
              <a:rect l="0" t="0" r="r" b="b"/>
              <a:pathLst>
                <a:path w="202" h="202">
                  <a:moveTo>
                    <a:pt x="101" y="0"/>
                  </a:moveTo>
                  <a:cubicBezTo>
                    <a:pt x="45" y="0"/>
                    <a:pt x="0" y="45"/>
                    <a:pt x="0" y="101"/>
                  </a:cubicBezTo>
                  <a:cubicBezTo>
                    <a:pt x="0" y="156"/>
                    <a:pt x="45" y="202"/>
                    <a:pt x="101" y="202"/>
                  </a:cubicBezTo>
                  <a:cubicBezTo>
                    <a:pt x="157" y="202"/>
                    <a:pt x="202" y="156"/>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3" name="Freeform 49"/>
            <p:cNvSpPr>
              <a:spLocks noEditPoints="1"/>
            </p:cNvSpPr>
            <p:nvPr userDrawn="1"/>
          </p:nvSpPr>
          <p:spPr bwMode="auto">
            <a:xfrm>
              <a:off x="3327" y="1226"/>
              <a:ext cx="2868" cy="2764"/>
            </a:xfrm>
            <a:custGeom>
              <a:avLst/>
              <a:gdLst/>
              <a:ahLst/>
              <a:cxnLst>
                <a:cxn ang="0">
                  <a:pos x="2937" y="1940"/>
                </a:cxn>
                <a:cxn ang="0">
                  <a:pos x="2870" y="699"/>
                </a:cxn>
                <a:cxn ang="0">
                  <a:pos x="3506" y="68"/>
                </a:cxn>
                <a:cxn ang="0">
                  <a:pos x="2979" y="166"/>
                </a:cxn>
                <a:cxn ang="0">
                  <a:pos x="2878" y="166"/>
                </a:cxn>
                <a:cxn ang="0">
                  <a:pos x="2489" y="203"/>
                </a:cxn>
                <a:cxn ang="0">
                  <a:pos x="2652" y="300"/>
                </a:cxn>
                <a:cxn ang="0">
                  <a:pos x="2888" y="117"/>
                </a:cxn>
                <a:cxn ang="0">
                  <a:pos x="3414" y="176"/>
                </a:cxn>
                <a:cxn ang="0">
                  <a:pos x="3496" y="637"/>
                </a:cxn>
                <a:cxn ang="0">
                  <a:pos x="2900" y="575"/>
                </a:cxn>
                <a:cxn ang="0">
                  <a:pos x="1556" y="124"/>
                </a:cxn>
                <a:cxn ang="0">
                  <a:pos x="861" y="124"/>
                </a:cxn>
                <a:cxn ang="0">
                  <a:pos x="123" y="1207"/>
                </a:cxn>
                <a:cxn ang="0">
                  <a:pos x="2546" y="1052"/>
                </a:cxn>
                <a:cxn ang="0">
                  <a:pos x="2870" y="709"/>
                </a:cxn>
                <a:cxn ang="0">
                  <a:pos x="2937" y="1930"/>
                </a:cxn>
                <a:cxn ang="0">
                  <a:pos x="3007" y="1259"/>
                </a:cxn>
                <a:cxn ang="0">
                  <a:pos x="70" y="1337"/>
                </a:cxn>
                <a:cxn ang="0">
                  <a:pos x="1518" y="2407"/>
                </a:cxn>
                <a:cxn ang="0">
                  <a:pos x="71" y="2270"/>
                </a:cxn>
                <a:cxn ang="0">
                  <a:pos x="571" y="2508"/>
                </a:cxn>
                <a:cxn ang="0">
                  <a:pos x="962" y="3431"/>
                </a:cxn>
                <a:cxn ang="0">
                  <a:pos x="1064" y="3431"/>
                </a:cxn>
                <a:cxn ang="0">
                  <a:pos x="1417" y="2508"/>
                </a:cxn>
                <a:cxn ang="0">
                  <a:pos x="3561" y="2464"/>
                </a:cxn>
                <a:cxn ang="0">
                  <a:pos x="2156" y="413"/>
                </a:cxn>
                <a:cxn ang="0">
                  <a:pos x="2156" y="413"/>
                </a:cxn>
                <a:cxn ang="0">
                  <a:pos x="868" y="132"/>
                </a:cxn>
                <a:cxn ang="0">
                  <a:pos x="1546" y="10"/>
                </a:cxn>
                <a:cxn ang="0">
                  <a:pos x="2036" y="501"/>
                </a:cxn>
                <a:cxn ang="0">
                  <a:pos x="2108" y="1197"/>
                </a:cxn>
                <a:cxn ang="0">
                  <a:pos x="2556" y="1197"/>
                </a:cxn>
                <a:cxn ang="0">
                  <a:pos x="2422" y="1197"/>
                </a:cxn>
                <a:cxn ang="0">
                  <a:pos x="2077" y="565"/>
                </a:cxn>
                <a:cxn ang="0">
                  <a:pos x="2893" y="565"/>
                </a:cxn>
                <a:cxn ang="0">
                  <a:pos x="80" y="2205"/>
                </a:cxn>
                <a:cxn ang="0">
                  <a:pos x="10" y="1269"/>
                </a:cxn>
                <a:cxn ang="0">
                  <a:pos x="2042" y="1367"/>
                </a:cxn>
                <a:cxn ang="0">
                  <a:pos x="1966" y="2156"/>
                </a:cxn>
                <a:cxn ang="0">
                  <a:pos x="1343" y="2498"/>
                </a:cxn>
                <a:cxn ang="0">
                  <a:pos x="1074" y="2498"/>
                </a:cxn>
                <a:cxn ang="0">
                  <a:pos x="682" y="3421"/>
                </a:cxn>
                <a:cxn ang="0">
                  <a:pos x="561" y="3421"/>
                </a:cxn>
                <a:cxn ang="0">
                  <a:pos x="561" y="2280"/>
                </a:cxn>
                <a:cxn ang="0">
                  <a:pos x="1420" y="2463"/>
                </a:cxn>
                <a:cxn ang="0">
                  <a:pos x="1343" y="2498"/>
                </a:cxn>
                <a:cxn ang="0">
                  <a:pos x="3551" y="2555"/>
                </a:cxn>
                <a:cxn ang="0">
                  <a:pos x="1956" y="2173"/>
                </a:cxn>
                <a:cxn ang="0">
                  <a:pos x="2052" y="1357"/>
                </a:cxn>
                <a:cxn ang="0">
                  <a:pos x="2994" y="1269"/>
                </a:cxn>
                <a:cxn ang="0">
                  <a:pos x="2927" y="1357"/>
                </a:cxn>
                <a:cxn ang="0">
                  <a:pos x="3022" y="2173"/>
                </a:cxn>
              </a:cxnLst>
              <a:rect l="0" t="0" r="r" b="b"/>
              <a:pathLst>
                <a:path w="3561" h="3431">
                  <a:moveTo>
                    <a:pt x="3012" y="2381"/>
                  </a:moveTo>
                  <a:cubicBezTo>
                    <a:pt x="2937" y="2381"/>
                    <a:pt x="2937" y="2381"/>
                    <a:pt x="2937" y="2381"/>
                  </a:cubicBezTo>
                  <a:cubicBezTo>
                    <a:pt x="2937" y="1940"/>
                    <a:pt x="2937" y="1940"/>
                    <a:pt x="2937" y="1940"/>
                  </a:cubicBezTo>
                  <a:cubicBezTo>
                    <a:pt x="3506" y="1940"/>
                    <a:pt x="3506" y="1940"/>
                    <a:pt x="3506" y="1940"/>
                  </a:cubicBezTo>
                  <a:cubicBezTo>
                    <a:pt x="3506" y="699"/>
                    <a:pt x="3506" y="699"/>
                    <a:pt x="3506" y="699"/>
                  </a:cubicBezTo>
                  <a:cubicBezTo>
                    <a:pt x="2870" y="699"/>
                    <a:pt x="2870" y="699"/>
                    <a:pt x="2870" y="699"/>
                  </a:cubicBezTo>
                  <a:cubicBezTo>
                    <a:pt x="2870" y="647"/>
                    <a:pt x="2870" y="647"/>
                    <a:pt x="2870" y="647"/>
                  </a:cubicBezTo>
                  <a:cubicBezTo>
                    <a:pt x="3506" y="647"/>
                    <a:pt x="3506" y="647"/>
                    <a:pt x="3506" y="647"/>
                  </a:cubicBezTo>
                  <a:cubicBezTo>
                    <a:pt x="3506" y="68"/>
                    <a:pt x="3506" y="68"/>
                    <a:pt x="3506" y="68"/>
                  </a:cubicBezTo>
                  <a:cubicBezTo>
                    <a:pt x="3404" y="68"/>
                    <a:pt x="3404" y="68"/>
                    <a:pt x="3404" y="68"/>
                  </a:cubicBezTo>
                  <a:cubicBezTo>
                    <a:pt x="3404" y="166"/>
                    <a:pt x="3404" y="166"/>
                    <a:pt x="3404" y="166"/>
                  </a:cubicBezTo>
                  <a:cubicBezTo>
                    <a:pt x="2979" y="166"/>
                    <a:pt x="2979" y="166"/>
                    <a:pt x="2979" y="166"/>
                  </a:cubicBezTo>
                  <a:cubicBezTo>
                    <a:pt x="2979" y="107"/>
                    <a:pt x="2979" y="107"/>
                    <a:pt x="2979" y="107"/>
                  </a:cubicBezTo>
                  <a:cubicBezTo>
                    <a:pt x="2878" y="107"/>
                    <a:pt x="2878" y="107"/>
                    <a:pt x="2878" y="107"/>
                  </a:cubicBezTo>
                  <a:cubicBezTo>
                    <a:pt x="2878" y="166"/>
                    <a:pt x="2878" y="166"/>
                    <a:pt x="2878" y="166"/>
                  </a:cubicBezTo>
                  <a:cubicBezTo>
                    <a:pt x="2642" y="166"/>
                    <a:pt x="2642" y="166"/>
                    <a:pt x="2642" y="166"/>
                  </a:cubicBezTo>
                  <a:cubicBezTo>
                    <a:pt x="2642" y="294"/>
                    <a:pt x="2642" y="294"/>
                    <a:pt x="2642" y="294"/>
                  </a:cubicBezTo>
                  <a:cubicBezTo>
                    <a:pt x="2489" y="203"/>
                    <a:pt x="2489" y="203"/>
                    <a:pt x="2489" y="203"/>
                  </a:cubicBezTo>
                  <a:cubicBezTo>
                    <a:pt x="2120" y="423"/>
                    <a:pt x="2120" y="423"/>
                    <a:pt x="2120" y="423"/>
                  </a:cubicBezTo>
                  <a:cubicBezTo>
                    <a:pt x="2858" y="423"/>
                    <a:pt x="2858" y="423"/>
                    <a:pt x="2858" y="423"/>
                  </a:cubicBezTo>
                  <a:cubicBezTo>
                    <a:pt x="2652" y="300"/>
                    <a:pt x="2652" y="300"/>
                    <a:pt x="2652" y="300"/>
                  </a:cubicBezTo>
                  <a:cubicBezTo>
                    <a:pt x="2652" y="176"/>
                    <a:pt x="2652" y="176"/>
                    <a:pt x="2652" y="176"/>
                  </a:cubicBezTo>
                  <a:cubicBezTo>
                    <a:pt x="2888" y="176"/>
                    <a:pt x="2888" y="176"/>
                    <a:pt x="2888" y="176"/>
                  </a:cubicBezTo>
                  <a:cubicBezTo>
                    <a:pt x="2888" y="117"/>
                    <a:pt x="2888" y="117"/>
                    <a:pt x="2888" y="117"/>
                  </a:cubicBezTo>
                  <a:cubicBezTo>
                    <a:pt x="2969" y="117"/>
                    <a:pt x="2969" y="117"/>
                    <a:pt x="2969" y="117"/>
                  </a:cubicBezTo>
                  <a:cubicBezTo>
                    <a:pt x="2969" y="176"/>
                    <a:pt x="2969" y="176"/>
                    <a:pt x="2969" y="176"/>
                  </a:cubicBezTo>
                  <a:cubicBezTo>
                    <a:pt x="3414" y="176"/>
                    <a:pt x="3414" y="176"/>
                    <a:pt x="3414" y="176"/>
                  </a:cubicBezTo>
                  <a:cubicBezTo>
                    <a:pt x="3414" y="78"/>
                    <a:pt x="3414" y="78"/>
                    <a:pt x="3414" y="78"/>
                  </a:cubicBezTo>
                  <a:cubicBezTo>
                    <a:pt x="3496" y="78"/>
                    <a:pt x="3496" y="78"/>
                    <a:pt x="3496" y="78"/>
                  </a:cubicBezTo>
                  <a:cubicBezTo>
                    <a:pt x="3496" y="637"/>
                    <a:pt x="3496" y="637"/>
                    <a:pt x="3496" y="637"/>
                  </a:cubicBezTo>
                  <a:cubicBezTo>
                    <a:pt x="2870" y="637"/>
                    <a:pt x="2870" y="637"/>
                    <a:pt x="2870" y="637"/>
                  </a:cubicBezTo>
                  <a:cubicBezTo>
                    <a:pt x="2870" y="575"/>
                    <a:pt x="2870" y="575"/>
                    <a:pt x="2870" y="575"/>
                  </a:cubicBezTo>
                  <a:cubicBezTo>
                    <a:pt x="2900" y="575"/>
                    <a:pt x="2900" y="575"/>
                    <a:pt x="2900" y="575"/>
                  </a:cubicBezTo>
                  <a:cubicBezTo>
                    <a:pt x="2936" y="498"/>
                    <a:pt x="2936" y="498"/>
                    <a:pt x="2936" y="498"/>
                  </a:cubicBezTo>
                  <a:cubicBezTo>
                    <a:pt x="2047" y="498"/>
                    <a:pt x="2047" y="498"/>
                    <a:pt x="2047" y="498"/>
                  </a:cubicBezTo>
                  <a:cubicBezTo>
                    <a:pt x="1917" y="331"/>
                    <a:pt x="1743" y="199"/>
                    <a:pt x="1556" y="124"/>
                  </a:cubicBezTo>
                  <a:cubicBezTo>
                    <a:pt x="1556" y="0"/>
                    <a:pt x="1556" y="0"/>
                    <a:pt x="1556" y="0"/>
                  </a:cubicBezTo>
                  <a:cubicBezTo>
                    <a:pt x="861" y="0"/>
                    <a:pt x="861" y="0"/>
                    <a:pt x="861" y="0"/>
                  </a:cubicBezTo>
                  <a:cubicBezTo>
                    <a:pt x="861" y="124"/>
                    <a:pt x="861" y="124"/>
                    <a:pt x="861" y="124"/>
                  </a:cubicBezTo>
                  <a:cubicBezTo>
                    <a:pt x="660" y="204"/>
                    <a:pt x="476" y="350"/>
                    <a:pt x="343" y="534"/>
                  </a:cubicBezTo>
                  <a:cubicBezTo>
                    <a:pt x="199" y="733"/>
                    <a:pt x="123" y="964"/>
                    <a:pt x="123" y="1202"/>
                  </a:cubicBezTo>
                  <a:cubicBezTo>
                    <a:pt x="123" y="1207"/>
                    <a:pt x="123" y="1207"/>
                    <a:pt x="123" y="1207"/>
                  </a:cubicBezTo>
                  <a:cubicBezTo>
                    <a:pt x="2432" y="1207"/>
                    <a:pt x="2432" y="1207"/>
                    <a:pt x="2432" y="1207"/>
                  </a:cubicBezTo>
                  <a:cubicBezTo>
                    <a:pt x="2432" y="1052"/>
                    <a:pt x="2432" y="1052"/>
                    <a:pt x="2432" y="1052"/>
                  </a:cubicBezTo>
                  <a:cubicBezTo>
                    <a:pt x="2546" y="1052"/>
                    <a:pt x="2546" y="1052"/>
                    <a:pt x="2546" y="1052"/>
                  </a:cubicBezTo>
                  <a:cubicBezTo>
                    <a:pt x="2546" y="1207"/>
                    <a:pt x="2546" y="1207"/>
                    <a:pt x="2546" y="1207"/>
                  </a:cubicBezTo>
                  <a:cubicBezTo>
                    <a:pt x="2870" y="1207"/>
                    <a:pt x="2870" y="1207"/>
                    <a:pt x="2870" y="1207"/>
                  </a:cubicBezTo>
                  <a:cubicBezTo>
                    <a:pt x="2870" y="709"/>
                    <a:pt x="2870" y="709"/>
                    <a:pt x="2870" y="709"/>
                  </a:cubicBezTo>
                  <a:cubicBezTo>
                    <a:pt x="3496" y="709"/>
                    <a:pt x="3496" y="709"/>
                    <a:pt x="3496" y="709"/>
                  </a:cubicBezTo>
                  <a:cubicBezTo>
                    <a:pt x="3496" y="1930"/>
                    <a:pt x="3496" y="1930"/>
                    <a:pt x="3496" y="1930"/>
                  </a:cubicBezTo>
                  <a:cubicBezTo>
                    <a:pt x="2937" y="1930"/>
                    <a:pt x="2937" y="1930"/>
                    <a:pt x="2937" y="1930"/>
                  </a:cubicBezTo>
                  <a:cubicBezTo>
                    <a:pt x="2937" y="1367"/>
                    <a:pt x="2937" y="1367"/>
                    <a:pt x="2937" y="1367"/>
                  </a:cubicBezTo>
                  <a:cubicBezTo>
                    <a:pt x="2973" y="1367"/>
                    <a:pt x="2973" y="1367"/>
                    <a:pt x="2973" y="1367"/>
                  </a:cubicBezTo>
                  <a:cubicBezTo>
                    <a:pt x="3007" y="1259"/>
                    <a:pt x="3007" y="1259"/>
                    <a:pt x="3007" y="1259"/>
                  </a:cubicBezTo>
                  <a:cubicBezTo>
                    <a:pt x="0" y="1259"/>
                    <a:pt x="0" y="1259"/>
                    <a:pt x="0" y="1259"/>
                  </a:cubicBezTo>
                  <a:cubicBezTo>
                    <a:pt x="0" y="1337"/>
                    <a:pt x="0" y="1337"/>
                    <a:pt x="0" y="1337"/>
                  </a:cubicBezTo>
                  <a:cubicBezTo>
                    <a:pt x="70" y="1337"/>
                    <a:pt x="70" y="1337"/>
                    <a:pt x="70" y="1337"/>
                  </a:cubicBezTo>
                  <a:cubicBezTo>
                    <a:pt x="70" y="2215"/>
                    <a:pt x="70" y="2215"/>
                    <a:pt x="70" y="2215"/>
                  </a:cubicBezTo>
                  <a:cubicBezTo>
                    <a:pt x="1861" y="2215"/>
                    <a:pt x="1861" y="2215"/>
                    <a:pt x="1861" y="2215"/>
                  </a:cubicBezTo>
                  <a:cubicBezTo>
                    <a:pt x="1518" y="2407"/>
                    <a:pt x="1518" y="2407"/>
                    <a:pt x="1518" y="2407"/>
                  </a:cubicBezTo>
                  <a:cubicBezTo>
                    <a:pt x="571" y="2407"/>
                    <a:pt x="571" y="2407"/>
                    <a:pt x="571" y="2407"/>
                  </a:cubicBezTo>
                  <a:cubicBezTo>
                    <a:pt x="571" y="2270"/>
                    <a:pt x="571" y="2270"/>
                    <a:pt x="571" y="2270"/>
                  </a:cubicBezTo>
                  <a:cubicBezTo>
                    <a:pt x="71" y="2270"/>
                    <a:pt x="71" y="2270"/>
                    <a:pt x="71" y="2270"/>
                  </a:cubicBezTo>
                  <a:cubicBezTo>
                    <a:pt x="71" y="3431"/>
                    <a:pt x="71" y="3431"/>
                    <a:pt x="71" y="3431"/>
                  </a:cubicBezTo>
                  <a:cubicBezTo>
                    <a:pt x="571" y="3431"/>
                    <a:pt x="571" y="3431"/>
                    <a:pt x="571" y="3431"/>
                  </a:cubicBezTo>
                  <a:cubicBezTo>
                    <a:pt x="571" y="2508"/>
                    <a:pt x="571" y="2508"/>
                    <a:pt x="571" y="2508"/>
                  </a:cubicBezTo>
                  <a:cubicBezTo>
                    <a:pt x="672" y="2508"/>
                    <a:pt x="672" y="2508"/>
                    <a:pt x="672" y="2508"/>
                  </a:cubicBezTo>
                  <a:cubicBezTo>
                    <a:pt x="672" y="3431"/>
                    <a:pt x="672" y="3431"/>
                    <a:pt x="672" y="3431"/>
                  </a:cubicBezTo>
                  <a:cubicBezTo>
                    <a:pt x="962" y="3431"/>
                    <a:pt x="962" y="3431"/>
                    <a:pt x="962" y="3431"/>
                  </a:cubicBezTo>
                  <a:cubicBezTo>
                    <a:pt x="962" y="2508"/>
                    <a:pt x="962" y="2508"/>
                    <a:pt x="962" y="2508"/>
                  </a:cubicBezTo>
                  <a:cubicBezTo>
                    <a:pt x="1064" y="2508"/>
                    <a:pt x="1064" y="2508"/>
                    <a:pt x="1064" y="2508"/>
                  </a:cubicBezTo>
                  <a:cubicBezTo>
                    <a:pt x="1064" y="3431"/>
                    <a:pt x="1064" y="3431"/>
                    <a:pt x="1064" y="3431"/>
                  </a:cubicBezTo>
                  <a:cubicBezTo>
                    <a:pt x="1353" y="3431"/>
                    <a:pt x="1353" y="3431"/>
                    <a:pt x="1353" y="3431"/>
                  </a:cubicBezTo>
                  <a:cubicBezTo>
                    <a:pt x="1353" y="2508"/>
                    <a:pt x="1353" y="2508"/>
                    <a:pt x="1353" y="2508"/>
                  </a:cubicBezTo>
                  <a:cubicBezTo>
                    <a:pt x="1417" y="2508"/>
                    <a:pt x="1417" y="2508"/>
                    <a:pt x="1417" y="2508"/>
                  </a:cubicBezTo>
                  <a:cubicBezTo>
                    <a:pt x="1417" y="2565"/>
                    <a:pt x="1417" y="2565"/>
                    <a:pt x="1417" y="2565"/>
                  </a:cubicBezTo>
                  <a:cubicBezTo>
                    <a:pt x="3561" y="2565"/>
                    <a:pt x="3561" y="2565"/>
                    <a:pt x="3561" y="2565"/>
                  </a:cubicBezTo>
                  <a:cubicBezTo>
                    <a:pt x="3561" y="2464"/>
                    <a:pt x="3561" y="2464"/>
                    <a:pt x="3561" y="2464"/>
                  </a:cubicBezTo>
                  <a:cubicBezTo>
                    <a:pt x="3012" y="2155"/>
                    <a:pt x="3012" y="2155"/>
                    <a:pt x="3012" y="2155"/>
                  </a:cubicBezTo>
                  <a:lnTo>
                    <a:pt x="3012" y="2381"/>
                  </a:lnTo>
                  <a:close/>
                  <a:moveTo>
                    <a:pt x="2156" y="413"/>
                  </a:moveTo>
                  <a:cubicBezTo>
                    <a:pt x="2489" y="214"/>
                    <a:pt x="2489" y="214"/>
                    <a:pt x="2489" y="214"/>
                  </a:cubicBezTo>
                  <a:cubicBezTo>
                    <a:pt x="2822" y="413"/>
                    <a:pt x="2822" y="413"/>
                    <a:pt x="2822" y="413"/>
                  </a:cubicBezTo>
                  <a:lnTo>
                    <a:pt x="2156" y="413"/>
                  </a:lnTo>
                  <a:close/>
                  <a:moveTo>
                    <a:pt x="133" y="1197"/>
                  </a:moveTo>
                  <a:cubicBezTo>
                    <a:pt x="134" y="963"/>
                    <a:pt x="210" y="736"/>
                    <a:pt x="351" y="540"/>
                  </a:cubicBezTo>
                  <a:cubicBezTo>
                    <a:pt x="484" y="356"/>
                    <a:pt x="667" y="212"/>
                    <a:pt x="868" y="132"/>
                  </a:cubicBezTo>
                  <a:cubicBezTo>
                    <a:pt x="871" y="131"/>
                    <a:pt x="871" y="131"/>
                    <a:pt x="871" y="131"/>
                  </a:cubicBezTo>
                  <a:cubicBezTo>
                    <a:pt x="871" y="10"/>
                    <a:pt x="871" y="10"/>
                    <a:pt x="871" y="10"/>
                  </a:cubicBezTo>
                  <a:cubicBezTo>
                    <a:pt x="1546" y="10"/>
                    <a:pt x="1546" y="10"/>
                    <a:pt x="1546" y="10"/>
                  </a:cubicBezTo>
                  <a:cubicBezTo>
                    <a:pt x="1546" y="131"/>
                    <a:pt x="1546" y="131"/>
                    <a:pt x="1546" y="131"/>
                  </a:cubicBezTo>
                  <a:cubicBezTo>
                    <a:pt x="1549" y="132"/>
                    <a:pt x="1549" y="132"/>
                    <a:pt x="1549" y="132"/>
                  </a:cubicBezTo>
                  <a:cubicBezTo>
                    <a:pt x="1734" y="205"/>
                    <a:pt x="1907" y="336"/>
                    <a:pt x="2036" y="501"/>
                  </a:cubicBezTo>
                  <a:cubicBezTo>
                    <a:pt x="2071" y="575"/>
                    <a:pt x="2071" y="575"/>
                    <a:pt x="2071" y="575"/>
                  </a:cubicBezTo>
                  <a:cubicBezTo>
                    <a:pt x="2108" y="575"/>
                    <a:pt x="2108" y="575"/>
                    <a:pt x="2108" y="575"/>
                  </a:cubicBezTo>
                  <a:cubicBezTo>
                    <a:pt x="2108" y="1197"/>
                    <a:pt x="2108" y="1197"/>
                    <a:pt x="2108" y="1197"/>
                  </a:cubicBezTo>
                  <a:lnTo>
                    <a:pt x="133" y="1197"/>
                  </a:lnTo>
                  <a:close/>
                  <a:moveTo>
                    <a:pt x="2860" y="1197"/>
                  </a:moveTo>
                  <a:cubicBezTo>
                    <a:pt x="2556" y="1197"/>
                    <a:pt x="2556" y="1197"/>
                    <a:pt x="2556" y="1197"/>
                  </a:cubicBezTo>
                  <a:cubicBezTo>
                    <a:pt x="2556" y="1042"/>
                    <a:pt x="2556" y="1042"/>
                    <a:pt x="2556" y="1042"/>
                  </a:cubicBezTo>
                  <a:cubicBezTo>
                    <a:pt x="2422" y="1042"/>
                    <a:pt x="2422" y="1042"/>
                    <a:pt x="2422" y="1042"/>
                  </a:cubicBezTo>
                  <a:cubicBezTo>
                    <a:pt x="2422" y="1197"/>
                    <a:pt x="2422" y="1197"/>
                    <a:pt x="2422" y="1197"/>
                  </a:cubicBezTo>
                  <a:cubicBezTo>
                    <a:pt x="2118" y="1197"/>
                    <a:pt x="2118" y="1197"/>
                    <a:pt x="2118" y="1197"/>
                  </a:cubicBezTo>
                  <a:cubicBezTo>
                    <a:pt x="2118" y="565"/>
                    <a:pt x="2118" y="565"/>
                    <a:pt x="2118" y="565"/>
                  </a:cubicBezTo>
                  <a:cubicBezTo>
                    <a:pt x="2077" y="565"/>
                    <a:pt x="2077" y="565"/>
                    <a:pt x="2077" y="565"/>
                  </a:cubicBezTo>
                  <a:cubicBezTo>
                    <a:pt x="2051" y="508"/>
                    <a:pt x="2051" y="508"/>
                    <a:pt x="2051" y="508"/>
                  </a:cubicBezTo>
                  <a:cubicBezTo>
                    <a:pt x="2920" y="508"/>
                    <a:pt x="2920" y="508"/>
                    <a:pt x="2920" y="508"/>
                  </a:cubicBezTo>
                  <a:cubicBezTo>
                    <a:pt x="2893" y="565"/>
                    <a:pt x="2893" y="565"/>
                    <a:pt x="2893" y="565"/>
                  </a:cubicBezTo>
                  <a:cubicBezTo>
                    <a:pt x="2860" y="565"/>
                    <a:pt x="2860" y="565"/>
                    <a:pt x="2860" y="565"/>
                  </a:cubicBezTo>
                  <a:lnTo>
                    <a:pt x="2860" y="1197"/>
                  </a:lnTo>
                  <a:close/>
                  <a:moveTo>
                    <a:pt x="80" y="2205"/>
                  </a:moveTo>
                  <a:cubicBezTo>
                    <a:pt x="80" y="1327"/>
                    <a:pt x="80" y="1327"/>
                    <a:pt x="80" y="1327"/>
                  </a:cubicBezTo>
                  <a:cubicBezTo>
                    <a:pt x="10" y="1327"/>
                    <a:pt x="10" y="1327"/>
                    <a:pt x="10" y="1327"/>
                  </a:cubicBezTo>
                  <a:cubicBezTo>
                    <a:pt x="10" y="1269"/>
                    <a:pt x="10" y="1269"/>
                    <a:pt x="10" y="1269"/>
                  </a:cubicBezTo>
                  <a:cubicBezTo>
                    <a:pt x="1979" y="1269"/>
                    <a:pt x="1979" y="1269"/>
                    <a:pt x="1979" y="1269"/>
                  </a:cubicBezTo>
                  <a:cubicBezTo>
                    <a:pt x="2010" y="1367"/>
                    <a:pt x="2010" y="1367"/>
                    <a:pt x="2010" y="1367"/>
                  </a:cubicBezTo>
                  <a:cubicBezTo>
                    <a:pt x="2042" y="1367"/>
                    <a:pt x="2042" y="1367"/>
                    <a:pt x="2042" y="1367"/>
                  </a:cubicBezTo>
                  <a:cubicBezTo>
                    <a:pt x="2042" y="2381"/>
                    <a:pt x="2042" y="2381"/>
                    <a:pt x="2042" y="2381"/>
                  </a:cubicBezTo>
                  <a:cubicBezTo>
                    <a:pt x="1966" y="2381"/>
                    <a:pt x="1966" y="2381"/>
                    <a:pt x="1966" y="2381"/>
                  </a:cubicBezTo>
                  <a:cubicBezTo>
                    <a:pt x="1966" y="2156"/>
                    <a:pt x="1966" y="2156"/>
                    <a:pt x="1966" y="2156"/>
                  </a:cubicBezTo>
                  <a:cubicBezTo>
                    <a:pt x="1879" y="2205"/>
                    <a:pt x="1879" y="2205"/>
                    <a:pt x="1879" y="2205"/>
                  </a:cubicBezTo>
                  <a:lnTo>
                    <a:pt x="80" y="2205"/>
                  </a:lnTo>
                  <a:close/>
                  <a:moveTo>
                    <a:pt x="1343" y="2498"/>
                  </a:moveTo>
                  <a:cubicBezTo>
                    <a:pt x="1343" y="3421"/>
                    <a:pt x="1343" y="3421"/>
                    <a:pt x="1343" y="3421"/>
                  </a:cubicBezTo>
                  <a:cubicBezTo>
                    <a:pt x="1074" y="3421"/>
                    <a:pt x="1074" y="3421"/>
                    <a:pt x="1074" y="3421"/>
                  </a:cubicBezTo>
                  <a:cubicBezTo>
                    <a:pt x="1074" y="2498"/>
                    <a:pt x="1074" y="2498"/>
                    <a:pt x="1074" y="2498"/>
                  </a:cubicBezTo>
                  <a:cubicBezTo>
                    <a:pt x="952" y="2498"/>
                    <a:pt x="952" y="2498"/>
                    <a:pt x="952" y="2498"/>
                  </a:cubicBezTo>
                  <a:cubicBezTo>
                    <a:pt x="952" y="3421"/>
                    <a:pt x="952" y="3421"/>
                    <a:pt x="952" y="3421"/>
                  </a:cubicBezTo>
                  <a:cubicBezTo>
                    <a:pt x="682" y="3421"/>
                    <a:pt x="682" y="3421"/>
                    <a:pt x="682" y="3421"/>
                  </a:cubicBezTo>
                  <a:cubicBezTo>
                    <a:pt x="682" y="2498"/>
                    <a:pt x="682" y="2498"/>
                    <a:pt x="682" y="2498"/>
                  </a:cubicBezTo>
                  <a:cubicBezTo>
                    <a:pt x="561" y="2498"/>
                    <a:pt x="561" y="2498"/>
                    <a:pt x="561" y="2498"/>
                  </a:cubicBezTo>
                  <a:cubicBezTo>
                    <a:pt x="561" y="3421"/>
                    <a:pt x="561" y="3421"/>
                    <a:pt x="561" y="3421"/>
                  </a:cubicBezTo>
                  <a:cubicBezTo>
                    <a:pt x="81" y="3421"/>
                    <a:pt x="81" y="3421"/>
                    <a:pt x="81" y="3421"/>
                  </a:cubicBezTo>
                  <a:cubicBezTo>
                    <a:pt x="81" y="2280"/>
                    <a:pt x="81" y="2280"/>
                    <a:pt x="81" y="2280"/>
                  </a:cubicBezTo>
                  <a:cubicBezTo>
                    <a:pt x="561" y="2280"/>
                    <a:pt x="561" y="2280"/>
                    <a:pt x="561" y="2280"/>
                  </a:cubicBezTo>
                  <a:cubicBezTo>
                    <a:pt x="561" y="2417"/>
                    <a:pt x="561" y="2417"/>
                    <a:pt x="561" y="2417"/>
                  </a:cubicBezTo>
                  <a:cubicBezTo>
                    <a:pt x="1500" y="2417"/>
                    <a:pt x="1500" y="2417"/>
                    <a:pt x="1500" y="2417"/>
                  </a:cubicBezTo>
                  <a:cubicBezTo>
                    <a:pt x="1420" y="2463"/>
                    <a:pt x="1420" y="2463"/>
                    <a:pt x="1420" y="2463"/>
                  </a:cubicBezTo>
                  <a:cubicBezTo>
                    <a:pt x="1417" y="2464"/>
                    <a:pt x="1417" y="2464"/>
                    <a:pt x="1417" y="2464"/>
                  </a:cubicBezTo>
                  <a:cubicBezTo>
                    <a:pt x="1417" y="2498"/>
                    <a:pt x="1417" y="2498"/>
                    <a:pt x="1417" y="2498"/>
                  </a:cubicBezTo>
                  <a:lnTo>
                    <a:pt x="1343" y="2498"/>
                  </a:lnTo>
                  <a:close/>
                  <a:moveTo>
                    <a:pt x="3022" y="2173"/>
                  </a:moveTo>
                  <a:cubicBezTo>
                    <a:pt x="3551" y="2470"/>
                    <a:pt x="3551" y="2470"/>
                    <a:pt x="3551" y="2470"/>
                  </a:cubicBezTo>
                  <a:cubicBezTo>
                    <a:pt x="3551" y="2555"/>
                    <a:pt x="3551" y="2555"/>
                    <a:pt x="3551" y="2555"/>
                  </a:cubicBezTo>
                  <a:cubicBezTo>
                    <a:pt x="1427" y="2555"/>
                    <a:pt x="1427" y="2555"/>
                    <a:pt x="1427" y="2555"/>
                  </a:cubicBezTo>
                  <a:cubicBezTo>
                    <a:pt x="1427" y="2470"/>
                    <a:pt x="1427" y="2470"/>
                    <a:pt x="1427" y="2470"/>
                  </a:cubicBezTo>
                  <a:cubicBezTo>
                    <a:pt x="1956" y="2173"/>
                    <a:pt x="1956" y="2173"/>
                    <a:pt x="1956" y="2173"/>
                  </a:cubicBezTo>
                  <a:cubicBezTo>
                    <a:pt x="1956" y="2391"/>
                    <a:pt x="1956" y="2391"/>
                    <a:pt x="1956" y="2391"/>
                  </a:cubicBezTo>
                  <a:cubicBezTo>
                    <a:pt x="2052" y="2391"/>
                    <a:pt x="2052" y="2391"/>
                    <a:pt x="2052" y="2391"/>
                  </a:cubicBezTo>
                  <a:cubicBezTo>
                    <a:pt x="2052" y="1357"/>
                    <a:pt x="2052" y="1357"/>
                    <a:pt x="2052" y="1357"/>
                  </a:cubicBezTo>
                  <a:cubicBezTo>
                    <a:pt x="2017" y="1357"/>
                    <a:pt x="2017" y="1357"/>
                    <a:pt x="2017" y="1357"/>
                  </a:cubicBezTo>
                  <a:cubicBezTo>
                    <a:pt x="1989" y="1269"/>
                    <a:pt x="1989" y="1269"/>
                    <a:pt x="1989" y="1269"/>
                  </a:cubicBezTo>
                  <a:cubicBezTo>
                    <a:pt x="2994" y="1269"/>
                    <a:pt x="2994" y="1269"/>
                    <a:pt x="2994" y="1269"/>
                  </a:cubicBezTo>
                  <a:cubicBezTo>
                    <a:pt x="2966" y="1357"/>
                    <a:pt x="2966" y="1357"/>
                    <a:pt x="2966" y="1357"/>
                  </a:cubicBezTo>
                  <a:cubicBezTo>
                    <a:pt x="2932" y="1357"/>
                    <a:pt x="2932" y="1357"/>
                    <a:pt x="2932" y="1357"/>
                  </a:cubicBezTo>
                  <a:cubicBezTo>
                    <a:pt x="2927" y="1357"/>
                    <a:pt x="2927" y="1357"/>
                    <a:pt x="2927" y="1357"/>
                  </a:cubicBezTo>
                  <a:cubicBezTo>
                    <a:pt x="2927" y="2391"/>
                    <a:pt x="2927" y="2391"/>
                    <a:pt x="2927" y="2391"/>
                  </a:cubicBezTo>
                  <a:cubicBezTo>
                    <a:pt x="3022" y="2391"/>
                    <a:pt x="3022" y="2391"/>
                    <a:pt x="3022" y="2391"/>
                  </a:cubicBezTo>
                  <a:lnTo>
                    <a:pt x="3022" y="2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4" name="Freeform 50"/>
            <p:cNvSpPr>
              <a:spLocks noEditPoints="1"/>
            </p:cNvSpPr>
            <p:nvPr userDrawn="1"/>
          </p:nvSpPr>
          <p:spPr bwMode="auto">
            <a:xfrm>
              <a:off x="5457" y="1681"/>
              <a:ext cx="108" cy="223"/>
            </a:xfrm>
            <a:custGeom>
              <a:avLst/>
              <a:gdLst/>
              <a:ahLst/>
              <a:cxnLst>
                <a:cxn ang="0">
                  <a:pos x="0" y="223"/>
                </a:cxn>
                <a:cxn ang="0">
                  <a:pos x="108" y="223"/>
                </a:cxn>
                <a:cxn ang="0">
                  <a:pos x="108" y="0"/>
                </a:cxn>
                <a:cxn ang="0">
                  <a:pos x="0" y="0"/>
                </a:cxn>
                <a:cxn ang="0">
                  <a:pos x="0" y="223"/>
                </a:cxn>
                <a:cxn ang="0">
                  <a:pos x="8" y="8"/>
                </a:cxn>
                <a:cxn ang="0">
                  <a:pos x="99" y="8"/>
                </a:cxn>
                <a:cxn ang="0">
                  <a:pos x="99"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99" y="8"/>
                  </a:lnTo>
                  <a:lnTo>
                    <a:pt x="99"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5" name="Freeform 51"/>
            <p:cNvSpPr>
              <a:spLocks noEditPoints="1"/>
            </p:cNvSpPr>
            <p:nvPr userDrawn="1"/>
          </p:nvSpPr>
          <p:spPr bwMode="auto">
            <a:xfrm>
              <a:off x="4468" y="3352"/>
              <a:ext cx="1727" cy="1005"/>
            </a:xfrm>
            <a:custGeom>
              <a:avLst/>
              <a:gdLst/>
              <a:ahLst/>
              <a:cxnLst>
                <a:cxn ang="0">
                  <a:pos x="0" y="1005"/>
                </a:cxn>
                <a:cxn ang="0">
                  <a:pos x="446" y="1005"/>
                </a:cxn>
                <a:cxn ang="0">
                  <a:pos x="446" y="519"/>
                </a:cxn>
                <a:cxn ang="0">
                  <a:pos x="532" y="519"/>
                </a:cxn>
                <a:cxn ang="0">
                  <a:pos x="532" y="1005"/>
                </a:cxn>
                <a:cxn ang="0">
                  <a:pos x="633" y="1005"/>
                </a:cxn>
                <a:cxn ang="0">
                  <a:pos x="633" y="519"/>
                </a:cxn>
                <a:cxn ang="0">
                  <a:pos x="719" y="519"/>
                </a:cxn>
                <a:cxn ang="0">
                  <a:pos x="719" y="1005"/>
                </a:cxn>
                <a:cxn ang="0">
                  <a:pos x="821" y="1005"/>
                </a:cxn>
                <a:cxn ang="0">
                  <a:pos x="821" y="519"/>
                </a:cxn>
                <a:cxn ang="0">
                  <a:pos x="906" y="519"/>
                </a:cxn>
                <a:cxn ang="0">
                  <a:pos x="906" y="1005"/>
                </a:cxn>
                <a:cxn ang="0">
                  <a:pos x="1009" y="1005"/>
                </a:cxn>
                <a:cxn ang="0">
                  <a:pos x="1009" y="519"/>
                </a:cxn>
                <a:cxn ang="0">
                  <a:pos x="1094" y="519"/>
                </a:cxn>
                <a:cxn ang="0">
                  <a:pos x="1094" y="1005"/>
                </a:cxn>
                <a:cxn ang="0">
                  <a:pos x="1196" y="1005"/>
                </a:cxn>
                <a:cxn ang="0">
                  <a:pos x="1196" y="519"/>
                </a:cxn>
                <a:cxn ang="0">
                  <a:pos x="1282" y="519"/>
                </a:cxn>
                <a:cxn ang="0">
                  <a:pos x="1282" y="1005"/>
                </a:cxn>
                <a:cxn ang="0">
                  <a:pos x="1727" y="1005"/>
                </a:cxn>
                <a:cxn ang="0">
                  <a:pos x="1727" y="0"/>
                </a:cxn>
                <a:cxn ang="0">
                  <a:pos x="0" y="0"/>
                </a:cxn>
                <a:cxn ang="0">
                  <a:pos x="0" y="1005"/>
                </a:cxn>
                <a:cxn ang="0">
                  <a:pos x="8" y="9"/>
                </a:cxn>
                <a:cxn ang="0">
                  <a:pos x="1719" y="9"/>
                </a:cxn>
                <a:cxn ang="0">
                  <a:pos x="1719" y="997"/>
                </a:cxn>
                <a:cxn ang="0">
                  <a:pos x="1290" y="997"/>
                </a:cxn>
                <a:cxn ang="0">
                  <a:pos x="1290" y="511"/>
                </a:cxn>
                <a:cxn ang="0">
                  <a:pos x="1188" y="511"/>
                </a:cxn>
                <a:cxn ang="0">
                  <a:pos x="1188" y="997"/>
                </a:cxn>
                <a:cxn ang="0">
                  <a:pos x="1102" y="997"/>
                </a:cxn>
                <a:cxn ang="0">
                  <a:pos x="1102" y="511"/>
                </a:cxn>
                <a:cxn ang="0">
                  <a:pos x="1001" y="511"/>
                </a:cxn>
                <a:cxn ang="0">
                  <a:pos x="1001" y="997"/>
                </a:cxn>
                <a:cxn ang="0">
                  <a:pos x="915" y="997"/>
                </a:cxn>
                <a:cxn ang="0">
                  <a:pos x="915" y="511"/>
                </a:cxn>
                <a:cxn ang="0">
                  <a:pos x="813" y="511"/>
                </a:cxn>
                <a:cxn ang="0">
                  <a:pos x="813" y="997"/>
                </a:cxn>
                <a:cxn ang="0">
                  <a:pos x="727" y="997"/>
                </a:cxn>
                <a:cxn ang="0">
                  <a:pos x="727" y="511"/>
                </a:cxn>
                <a:cxn ang="0">
                  <a:pos x="625" y="511"/>
                </a:cxn>
                <a:cxn ang="0">
                  <a:pos x="625" y="997"/>
                </a:cxn>
                <a:cxn ang="0">
                  <a:pos x="540" y="997"/>
                </a:cxn>
                <a:cxn ang="0">
                  <a:pos x="540" y="511"/>
                </a:cxn>
                <a:cxn ang="0">
                  <a:pos x="438" y="511"/>
                </a:cxn>
                <a:cxn ang="0">
                  <a:pos x="438" y="997"/>
                </a:cxn>
                <a:cxn ang="0">
                  <a:pos x="8" y="997"/>
                </a:cxn>
                <a:cxn ang="0">
                  <a:pos x="8" y="9"/>
                </a:cxn>
              </a:cxnLst>
              <a:rect l="0" t="0" r="r" b="b"/>
              <a:pathLst>
                <a:path w="1727" h="1005">
                  <a:moveTo>
                    <a:pt x="0" y="1005"/>
                  </a:moveTo>
                  <a:lnTo>
                    <a:pt x="446" y="1005"/>
                  </a:lnTo>
                  <a:lnTo>
                    <a:pt x="446" y="519"/>
                  </a:lnTo>
                  <a:lnTo>
                    <a:pt x="532" y="519"/>
                  </a:lnTo>
                  <a:lnTo>
                    <a:pt x="532" y="1005"/>
                  </a:lnTo>
                  <a:lnTo>
                    <a:pt x="633" y="1005"/>
                  </a:lnTo>
                  <a:lnTo>
                    <a:pt x="633" y="519"/>
                  </a:lnTo>
                  <a:lnTo>
                    <a:pt x="719" y="519"/>
                  </a:lnTo>
                  <a:lnTo>
                    <a:pt x="719" y="1005"/>
                  </a:lnTo>
                  <a:lnTo>
                    <a:pt x="821" y="1005"/>
                  </a:lnTo>
                  <a:lnTo>
                    <a:pt x="821" y="519"/>
                  </a:lnTo>
                  <a:lnTo>
                    <a:pt x="906" y="519"/>
                  </a:lnTo>
                  <a:lnTo>
                    <a:pt x="906" y="1005"/>
                  </a:lnTo>
                  <a:lnTo>
                    <a:pt x="1009" y="1005"/>
                  </a:lnTo>
                  <a:lnTo>
                    <a:pt x="1009" y="519"/>
                  </a:lnTo>
                  <a:lnTo>
                    <a:pt x="1094" y="519"/>
                  </a:lnTo>
                  <a:lnTo>
                    <a:pt x="1094" y="1005"/>
                  </a:lnTo>
                  <a:lnTo>
                    <a:pt x="1196" y="1005"/>
                  </a:lnTo>
                  <a:lnTo>
                    <a:pt x="1196" y="519"/>
                  </a:lnTo>
                  <a:lnTo>
                    <a:pt x="1282" y="519"/>
                  </a:lnTo>
                  <a:lnTo>
                    <a:pt x="1282" y="1005"/>
                  </a:lnTo>
                  <a:lnTo>
                    <a:pt x="1727" y="1005"/>
                  </a:lnTo>
                  <a:lnTo>
                    <a:pt x="1727" y="0"/>
                  </a:lnTo>
                  <a:lnTo>
                    <a:pt x="0" y="0"/>
                  </a:lnTo>
                  <a:lnTo>
                    <a:pt x="0" y="1005"/>
                  </a:lnTo>
                  <a:close/>
                  <a:moveTo>
                    <a:pt x="8" y="9"/>
                  </a:moveTo>
                  <a:lnTo>
                    <a:pt x="1719" y="9"/>
                  </a:lnTo>
                  <a:lnTo>
                    <a:pt x="1719" y="997"/>
                  </a:lnTo>
                  <a:lnTo>
                    <a:pt x="1290" y="997"/>
                  </a:lnTo>
                  <a:lnTo>
                    <a:pt x="1290" y="511"/>
                  </a:lnTo>
                  <a:lnTo>
                    <a:pt x="1188" y="511"/>
                  </a:lnTo>
                  <a:lnTo>
                    <a:pt x="1188" y="997"/>
                  </a:lnTo>
                  <a:lnTo>
                    <a:pt x="1102" y="997"/>
                  </a:lnTo>
                  <a:lnTo>
                    <a:pt x="1102" y="511"/>
                  </a:lnTo>
                  <a:lnTo>
                    <a:pt x="1001" y="511"/>
                  </a:lnTo>
                  <a:lnTo>
                    <a:pt x="1001" y="997"/>
                  </a:lnTo>
                  <a:lnTo>
                    <a:pt x="915" y="997"/>
                  </a:lnTo>
                  <a:lnTo>
                    <a:pt x="915" y="511"/>
                  </a:lnTo>
                  <a:lnTo>
                    <a:pt x="813" y="511"/>
                  </a:lnTo>
                  <a:lnTo>
                    <a:pt x="813" y="997"/>
                  </a:lnTo>
                  <a:lnTo>
                    <a:pt x="727" y="997"/>
                  </a:lnTo>
                  <a:lnTo>
                    <a:pt x="727" y="511"/>
                  </a:lnTo>
                  <a:lnTo>
                    <a:pt x="625" y="511"/>
                  </a:lnTo>
                  <a:lnTo>
                    <a:pt x="625" y="997"/>
                  </a:lnTo>
                  <a:lnTo>
                    <a:pt x="540" y="997"/>
                  </a:lnTo>
                  <a:lnTo>
                    <a:pt x="540" y="511"/>
                  </a:lnTo>
                  <a:lnTo>
                    <a:pt x="438" y="511"/>
                  </a:lnTo>
                  <a:lnTo>
                    <a:pt x="438" y="997"/>
                  </a:lnTo>
                  <a:lnTo>
                    <a:pt x="8" y="99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6" name="Freeform 52"/>
            <p:cNvSpPr>
              <a:spLocks noEditPoints="1"/>
            </p:cNvSpPr>
            <p:nvPr userDrawn="1"/>
          </p:nvSpPr>
          <p:spPr bwMode="auto">
            <a:xfrm>
              <a:off x="4809" y="3591"/>
              <a:ext cx="1046" cy="172"/>
            </a:xfrm>
            <a:custGeom>
              <a:avLst/>
              <a:gdLst/>
              <a:ahLst/>
              <a:cxnLst>
                <a:cxn ang="0">
                  <a:pos x="1046" y="164"/>
                </a:cxn>
                <a:cxn ang="0">
                  <a:pos x="524" y="1"/>
                </a:cxn>
                <a:cxn ang="0">
                  <a:pos x="523" y="0"/>
                </a:cxn>
                <a:cxn ang="0">
                  <a:pos x="0" y="164"/>
                </a:cxn>
                <a:cxn ang="0">
                  <a:pos x="2" y="172"/>
                </a:cxn>
                <a:cxn ang="0">
                  <a:pos x="1044" y="172"/>
                </a:cxn>
                <a:cxn ang="0">
                  <a:pos x="1046" y="164"/>
                </a:cxn>
                <a:cxn ang="0">
                  <a:pos x="27" y="164"/>
                </a:cxn>
                <a:cxn ang="0">
                  <a:pos x="523" y="9"/>
                </a:cxn>
                <a:cxn ang="0">
                  <a:pos x="1018" y="164"/>
                </a:cxn>
                <a:cxn ang="0">
                  <a:pos x="27" y="164"/>
                </a:cxn>
              </a:cxnLst>
              <a:rect l="0" t="0" r="r" b="b"/>
              <a:pathLst>
                <a:path w="1046" h="172">
                  <a:moveTo>
                    <a:pt x="1046" y="164"/>
                  </a:moveTo>
                  <a:lnTo>
                    <a:pt x="524" y="1"/>
                  </a:lnTo>
                  <a:lnTo>
                    <a:pt x="523" y="0"/>
                  </a:lnTo>
                  <a:lnTo>
                    <a:pt x="0" y="164"/>
                  </a:lnTo>
                  <a:lnTo>
                    <a:pt x="2" y="172"/>
                  </a:lnTo>
                  <a:lnTo>
                    <a:pt x="1044" y="172"/>
                  </a:lnTo>
                  <a:lnTo>
                    <a:pt x="1046" y="164"/>
                  </a:lnTo>
                  <a:close/>
                  <a:moveTo>
                    <a:pt x="27" y="164"/>
                  </a:moveTo>
                  <a:lnTo>
                    <a:pt x="523" y="9"/>
                  </a:lnTo>
                  <a:lnTo>
                    <a:pt x="1018" y="164"/>
                  </a:lnTo>
                  <a:lnTo>
                    <a:pt x="27"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7" name="Freeform 53"/>
            <p:cNvSpPr>
              <a:spLocks noEditPoints="1"/>
            </p:cNvSpPr>
            <p:nvPr userDrawn="1"/>
          </p:nvSpPr>
          <p:spPr bwMode="auto">
            <a:xfrm>
              <a:off x="5099"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grpSp>
      <p:sp>
        <p:nvSpPr>
          <p:cNvPr id="6" name="Text Placeholder 2"/>
          <p:cNvSpPr>
            <a:spLocks noGrp="1"/>
          </p:cNvSpPr>
          <p:nvPr>
            <p:ph type="body" sz="quarter" idx="10" hasCustomPrompt="1"/>
          </p:nvPr>
        </p:nvSpPr>
        <p:spPr>
          <a:xfrm>
            <a:off x="260593" y="4900847"/>
            <a:ext cx="4220466" cy="471148"/>
          </a:xfrm>
        </p:spPr>
        <p:txBody>
          <a:bodyPr/>
          <a:lstStyle>
            <a:lvl1pPr>
              <a:defRPr sz="1049" b="1">
                <a:solidFill>
                  <a:schemeClr val="tx1"/>
                </a:solidFill>
              </a:defRPr>
            </a:lvl1pPr>
          </a:lstStyle>
          <a:p>
            <a:pPr lvl="0"/>
            <a:r>
              <a:rPr lang="da-DK" dirty="0"/>
              <a:t>Indsæt foredragsholders navn i én linje</a:t>
            </a:r>
          </a:p>
        </p:txBody>
      </p:sp>
      <p:sp>
        <p:nvSpPr>
          <p:cNvPr id="9" name="Pladsholder til tekst 3"/>
          <p:cNvSpPr>
            <a:spLocks noGrp="1"/>
          </p:cNvSpPr>
          <p:nvPr>
            <p:ph type="body" sz="quarter" idx="11" hasCustomPrompt="1"/>
          </p:nvPr>
        </p:nvSpPr>
        <p:spPr>
          <a:xfrm>
            <a:off x="184253" y="5767405"/>
            <a:ext cx="4296806" cy="340185"/>
          </a:xfrm>
        </p:spPr>
        <p:txBody>
          <a:bodyPr anchor="b" anchorCtr="0"/>
          <a:lstStyle>
            <a:lvl1pPr>
              <a:defRPr sz="655" b="1" baseline="0">
                <a:solidFill>
                  <a:schemeClr val="tx1"/>
                </a:solidFill>
              </a:defRPr>
            </a:lvl1pPr>
          </a:lstStyle>
          <a:p>
            <a:pPr lvl="0"/>
            <a:r>
              <a:rPr lang="da-DK" dirty="0"/>
              <a:t>Indsæt evt. forvaltningsnavn / enhed / afdeling i én linje</a:t>
            </a:r>
          </a:p>
        </p:txBody>
      </p:sp>
      <p:pic>
        <p:nvPicPr>
          <p:cNvPr id="1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11597" y="5586185"/>
            <a:ext cx="318245" cy="802797"/>
          </a:xfrm>
          <a:prstGeom prst="rect">
            <a:avLst/>
          </a:prstGeom>
          <a:noFill/>
          <a:extLst>
            <a:ext uri="{909E8E84-426E-40DD-AFC4-6F175D3DCCD1}">
              <a14:hiddenFill xmlns:a14="http://schemas.microsoft.com/office/drawing/2010/main">
                <a:solidFill>
                  <a:srgbClr val="FFFFFF"/>
                </a:solidFill>
              </a14:hiddenFill>
            </a:ext>
          </a:extLst>
        </p:spPr>
      </p:pic>
      <p:sp>
        <p:nvSpPr>
          <p:cNvPr id="17" name="Pladsholder til tekst 3"/>
          <p:cNvSpPr>
            <a:spLocks noGrp="1"/>
          </p:cNvSpPr>
          <p:nvPr>
            <p:ph type="body" sz="quarter" idx="12" hasCustomPrompt="1"/>
          </p:nvPr>
        </p:nvSpPr>
        <p:spPr>
          <a:xfrm>
            <a:off x="184253" y="6160029"/>
            <a:ext cx="4296806" cy="340185"/>
          </a:xfrm>
        </p:spPr>
        <p:txBody>
          <a:bodyPr anchor="t" anchorCtr="0"/>
          <a:lstStyle>
            <a:lvl1pPr>
              <a:defRPr sz="655" b="1" baseline="0">
                <a:solidFill>
                  <a:schemeClr val="tx1"/>
                </a:solidFill>
              </a:defRPr>
            </a:lvl1pPr>
          </a:lstStyle>
          <a:p>
            <a:pPr lvl="0"/>
            <a:r>
              <a:rPr lang="da-DK" dirty="0"/>
              <a:t>Indsæt dato </a:t>
            </a:r>
            <a:r>
              <a:rPr lang="da-DK" dirty="0" err="1"/>
              <a:t>dd</a:t>
            </a:r>
            <a:r>
              <a:rPr lang="da-DK" dirty="0"/>
              <a:t>. </a:t>
            </a:r>
            <a:r>
              <a:rPr lang="da-DK" dirty="0" err="1"/>
              <a:t>mmmm</a:t>
            </a:r>
            <a:r>
              <a:rPr lang="da-DK" dirty="0"/>
              <a:t> 2016 </a:t>
            </a:r>
          </a:p>
        </p:txBody>
      </p:sp>
    </p:spTree>
    <p:extLst>
      <p:ext uri="{BB962C8B-B14F-4D97-AF65-F5344CB8AC3E}">
        <p14:creationId xmlns:p14="http://schemas.microsoft.com/office/powerpoint/2010/main" val="21425637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titeltypografien i masteren</a:t>
            </a:r>
          </a:p>
        </p:txBody>
      </p:sp>
      <p:sp>
        <p:nvSpPr>
          <p:cNvPr id="3" name="Slide Number Placehold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279459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88014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pic>
        <p:nvPicPr>
          <p:cNvPr id="1026" name="Picture 2" descr="C:\Users\mtc\AppData\Local\Temp\SNAGHTML4a4880cb.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15"/>
          <a:stretch/>
        </p:blipFill>
        <p:spPr bwMode="auto">
          <a:xfrm>
            <a:off x="4568446" y="2434805"/>
            <a:ext cx="506844" cy="203155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48"/>
          <p:cNvSpPr txBox="1">
            <a:spLocks noChangeArrowheads="1"/>
          </p:cNvSpPr>
          <p:nvPr userDrawn="1"/>
        </p:nvSpPr>
        <p:spPr bwMode="auto">
          <a:xfrm>
            <a:off x="162814" y="2028378"/>
            <a:ext cx="1349859" cy="7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62925"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262"/>
              </a:spcAft>
              <a:defRPr/>
            </a:pPr>
            <a:r>
              <a:rPr lang="da-DK" sz="459" b="1" noProof="1">
                <a:latin typeface="Arial" panose="020B0604020202020204" pitchFamily="34" charset="0"/>
                <a:cs typeface="Arial" panose="020B0604020202020204" pitchFamily="34" charset="0"/>
              </a:rPr>
              <a:t>Brug</a:t>
            </a:r>
            <a:r>
              <a:rPr lang="da-DK" sz="459" b="1" baseline="0" noProof="1">
                <a:latin typeface="Arial" panose="020B0604020202020204" pitchFamily="34" charset="0"/>
                <a:cs typeface="Arial" panose="020B0604020202020204" pitchFamily="34" charset="0"/>
              </a:rPr>
              <a:t> tekst typografier</a:t>
            </a:r>
            <a:endParaRPr lang="da-DK" sz="459" b="1" noProof="1">
              <a:latin typeface="Arial" panose="020B0604020202020204" pitchFamily="34" charset="0"/>
              <a:cs typeface="Arial" panose="020B0604020202020204" pitchFamily="34" charset="0"/>
            </a:endParaRPr>
          </a:p>
          <a:p>
            <a:pPr eaLnBrk="1" hangingPunct="1">
              <a:spcAft>
                <a:spcPts val="262"/>
              </a:spcAft>
              <a:defRPr/>
            </a:pPr>
            <a:r>
              <a:rPr lang="da-DK" altLang="da-DK" sz="437" b="0" noProof="1">
                <a:latin typeface="Arial" panose="020B0604020202020204" pitchFamily="34" charset="0"/>
                <a:cs typeface="Arial" panose="020B0604020202020204" pitchFamily="34" charset="0"/>
              </a:rPr>
              <a:t>Brug </a:t>
            </a:r>
            <a:r>
              <a:rPr lang="da-DK" altLang="da-DK" sz="437" b="1" noProof="1">
                <a:latin typeface="Arial" panose="020B0604020202020204" pitchFamily="34" charset="0"/>
                <a:cs typeface="Arial" panose="020B0604020202020204" pitchFamily="34" charset="0"/>
              </a:rPr>
              <a:t>TAB</a:t>
            </a:r>
            <a:r>
              <a:rPr lang="da-DK" altLang="da-DK" sz="437" b="0" baseline="0" noProof="1">
                <a:latin typeface="Arial" panose="020B0604020202020204" pitchFamily="34" charset="0"/>
                <a:cs typeface="Arial" panose="020B0604020202020204" pitchFamily="34" charset="0"/>
              </a:rPr>
              <a:t> for at gå frem i tekst-niveauer. Klik </a:t>
            </a:r>
            <a:r>
              <a:rPr lang="da-DK" altLang="da-DK" sz="437" b="1" baseline="0" noProof="1">
                <a:latin typeface="Arial" panose="020B0604020202020204" pitchFamily="34" charset="0"/>
                <a:cs typeface="Arial" panose="020B0604020202020204" pitchFamily="34" charset="0"/>
              </a:rPr>
              <a:t>ENTER</a:t>
            </a:r>
            <a:r>
              <a:rPr lang="da-DK" altLang="da-DK" sz="437" b="0" baseline="0" noProof="1">
                <a:latin typeface="Arial" panose="020B0604020202020204" pitchFamily="34" charset="0"/>
                <a:cs typeface="Arial" panose="020B0604020202020204" pitchFamily="34" charset="0"/>
              </a:rPr>
              <a:t>, derefter </a:t>
            </a:r>
            <a:r>
              <a:rPr lang="da-DK" altLang="da-DK" sz="437" b="1" baseline="0" noProof="1">
                <a:latin typeface="Arial" panose="020B0604020202020204" pitchFamily="34" charset="0"/>
                <a:cs typeface="Arial" panose="020B0604020202020204" pitchFamily="34" charset="0"/>
              </a:rPr>
              <a:t>TAB</a:t>
            </a:r>
            <a:r>
              <a:rPr lang="da-DK" altLang="da-DK" sz="437" b="0" baseline="0" noProof="1">
                <a:latin typeface="Arial" panose="020B0604020202020204" pitchFamily="34" charset="0"/>
                <a:cs typeface="Arial" panose="020B0604020202020204" pitchFamily="34" charset="0"/>
              </a:rPr>
              <a:t> for at skifte fra et niveau </a:t>
            </a:r>
            <a:br>
              <a:rPr lang="da-DK" altLang="da-DK" sz="437" b="0" baseline="0" noProof="1">
                <a:latin typeface="Arial" panose="020B0604020202020204" pitchFamily="34" charset="0"/>
                <a:cs typeface="Arial" panose="020B0604020202020204" pitchFamily="34" charset="0"/>
              </a:rPr>
            </a:br>
            <a:r>
              <a:rPr lang="da-DK" altLang="da-DK" sz="437" b="0" baseline="0" noProof="1">
                <a:latin typeface="Arial" panose="020B0604020202020204" pitchFamily="34" charset="0"/>
                <a:cs typeface="Arial" panose="020B0604020202020204" pitchFamily="34" charset="0"/>
              </a:rPr>
              <a:t>til et næste.</a:t>
            </a:r>
          </a:p>
          <a:p>
            <a:pPr eaLnBrk="1" hangingPunct="1">
              <a:spcAft>
                <a:spcPts val="105"/>
              </a:spcAft>
              <a:defRPr/>
            </a:pPr>
            <a:r>
              <a:rPr lang="da-DK" altLang="da-DK" sz="437" b="0" baseline="0" noProof="1">
                <a:latin typeface="Arial" panose="020B0604020202020204" pitchFamily="34" charset="0"/>
                <a:cs typeface="Arial" panose="020B0604020202020204" pitchFamily="34" charset="0"/>
              </a:rPr>
              <a:t>For at gå tilbage i tekst-niveauer, brug </a:t>
            </a:r>
            <a:r>
              <a:rPr lang="da-DK" altLang="da-DK" sz="437" b="1" baseline="0" noProof="1">
                <a:latin typeface="Arial" panose="020B0604020202020204" pitchFamily="34" charset="0"/>
                <a:cs typeface="Arial" panose="020B0604020202020204" pitchFamily="34" charset="0"/>
              </a:rPr>
              <a:t>SHIFT+TAB</a:t>
            </a:r>
            <a:endParaRPr lang="da-DK" altLang="da-DK" sz="437" b="1" noProof="1">
              <a:latin typeface="Arial" panose="020B0604020202020204" pitchFamily="34" charset="0"/>
              <a:cs typeface="Arial" panose="020B0604020202020204" pitchFamily="34" charset="0"/>
            </a:endParaRPr>
          </a:p>
          <a:p>
            <a:pPr eaLnBrk="1" hangingPunct="1">
              <a:spcAft>
                <a:spcPts val="105"/>
              </a:spcAft>
              <a:defRPr/>
            </a:pPr>
            <a:endParaRPr lang="da-DK" sz="437" b="1" noProof="1">
              <a:latin typeface="Arial" panose="020B0604020202020204" pitchFamily="34" charset="0"/>
              <a:cs typeface="Arial" panose="020B0604020202020204" pitchFamily="34" charset="0"/>
            </a:endParaRPr>
          </a:p>
          <a:p>
            <a:pPr eaLnBrk="1" hangingPunct="1">
              <a:spcAft>
                <a:spcPts val="105"/>
              </a:spcAft>
              <a:defRPr/>
            </a:pPr>
            <a:r>
              <a:rPr lang="da-DK" sz="437" noProof="1">
                <a:latin typeface="Arial" panose="020B0604020202020204" pitchFamily="34" charset="0"/>
                <a:cs typeface="Arial" panose="020B0604020202020204" pitchFamily="34" charset="0"/>
              </a:rPr>
              <a:t>Alternativt kan </a:t>
            </a:r>
            <a:br>
              <a:rPr lang="da-DK" sz="437" noProof="1">
                <a:latin typeface="Arial" panose="020B0604020202020204" pitchFamily="34" charset="0"/>
                <a:cs typeface="Arial" panose="020B0604020202020204" pitchFamily="34" charset="0"/>
              </a:rPr>
            </a:br>
            <a:r>
              <a:rPr lang="da-DK" sz="437" b="1" noProof="1">
                <a:latin typeface="Arial" panose="020B0604020202020204" pitchFamily="34" charset="0"/>
                <a:cs typeface="Arial" panose="020B0604020202020204" pitchFamily="34" charset="0"/>
              </a:rPr>
              <a:t>Forøg</a:t>
            </a:r>
            <a:r>
              <a:rPr lang="da-DK" sz="437" baseline="0" noProof="1">
                <a:latin typeface="Arial" panose="020B0604020202020204" pitchFamily="34" charset="0"/>
                <a:cs typeface="Arial" panose="020B0604020202020204" pitchFamily="34" charset="0"/>
              </a:rPr>
              <a:t> og </a:t>
            </a:r>
            <a:r>
              <a:rPr lang="da-DK" sz="437" b="1" baseline="0" noProof="1">
                <a:latin typeface="Arial" panose="020B0604020202020204" pitchFamily="34" charset="0"/>
                <a:cs typeface="Arial" panose="020B0604020202020204" pitchFamily="34" charset="0"/>
              </a:rPr>
              <a:t>Formindsk </a:t>
            </a:r>
            <a:r>
              <a:rPr lang="da-DK" sz="437" baseline="0" noProof="1">
                <a:latin typeface="Arial" panose="020B0604020202020204" pitchFamily="34" charset="0"/>
                <a:cs typeface="Arial" panose="020B0604020202020204" pitchFamily="34" charset="0"/>
              </a:rPr>
              <a:t>listeniveau bruges</a:t>
            </a:r>
            <a:endParaRPr lang="da-DK" sz="437" noProof="1">
              <a:latin typeface="Arial" panose="020B0604020202020204" pitchFamily="34" charset="0"/>
              <a:cs typeface="Arial" panose="020B0604020202020204" pitchFamily="34" charset="0"/>
            </a:endParaRPr>
          </a:p>
          <a:p>
            <a:pPr eaLnBrk="1" hangingPunct="1">
              <a:spcAft>
                <a:spcPts val="105"/>
              </a:spcAft>
              <a:defRPr/>
            </a:pPr>
            <a:endParaRPr lang="da-DK" sz="35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156779" y="517263"/>
            <a:ext cx="4405023" cy="896030"/>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1398" dirty="0">
                <a:solidFill>
                  <a:schemeClr val="tx1"/>
                </a:solidFill>
                <a:latin typeface="Arial" panose="020B0604020202020204" pitchFamily="34" charset="0"/>
                <a:cs typeface="Arial" panose="020B0604020202020204" pitchFamily="34" charset="0"/>
              </a:rPr>
              <a:t>Brugerguide - Slet før anvendelse</a:t>
            </a:r>
          </a:p>
        </p:txBody>
      </p:sp>
      <p:sp>
        <p:nvSpPr>
          <p:cNvPr id="12" name="Text Box 48"/>
          <p:cNvSpPr txBox="1">
            <a:spLocks noChangeArrowheads="1"/>
          </p:cNvSpPr>
          <p:nvPr userDrawn="1"/>
        </p:nvSpPr>
        <p:spPr bwMode="auto">
          <a:xfrm>
            <a:off x="156777" y="3945173"/>
            <a:ext cx="1285555" cy="5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62925"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262"/>
              </a:spcAft>
              <a:defRPr/>
            </a:pPr>
            <a:r>
              <a:rPr lang="da-DK" sz="459" b="1" noProof="1">
                <a:solidFill>
                  <a:schemeClr val="tx1"/>
                </a:solidFill>
                <a:latin typeface="Arial" panose="020B0604020202020204" pitchFamily="34" charset="0"/>
                <a:cs typeface="Arial" panose="020B0604020202020204" pitchFamily="34" charset="0"/>
              </a:rPr>
              <a:t>Brug layouts</a:t>
            </a:r>
          </a:p>
          <a:p>
            <a:pPr eaLnBrk="1" hangingPunct="1">
              <a:spcAft>
                <a:spcPts val="262"/>
              </a:spcAft>
              <a:defRPr/>
            </a:pPr>
            <a:r>
              <a:rPr lang="da-DK" altLang="da-DK" sz="437" b="1" noProof="1">
                <a:solidFill>
                  <a:schemeClr val="tx1"/>
                </a:solidFill>
                <a:latin typeface="Arial" panose="020B0604020202020204" pitchFamily="34" charset="0"/>
                <a:cs typeface="Arial" panose="020B0604020202020204" pitchFamily="34" charset="0"/>
              </a:rPr>
              <a:t>1. </a:t>
            </a:r>
            <a:r>
              <a:rPr lang="da-DK" altLang="da-DK" sz="437" noProof="1">
                <a:solidFill>
                  <a:schemeClr val="tx1"/>
                </a:solidFill>
                <a:latin typeface="Arial" panose="020B0604020202020204" pitchFamily="34" charset="0"/>
                <a:cs typeface="Arial" panose="020B0604020202020204" pitchFamily="34" charset="0"/>
              </a:rPr>
              <a:t>Klik på fanen </a:t>
            </a:r>
            <a:r>
              <a:rPr lang="da-DK" altLang="da-DK" sz="437" b="1" noProof="1">
                <a:solidFill>
                  <a:schemeClr val="tx1"/>
                </a:solidFill>
                <a:latin typeface="Arial" panose="020B0604020202020204" pitchFamily="34" charset="0"/>
                <a:cs typeface="Arial" panose="020B0604020202020204" pitchFamily="34" charset="0"/>
              </a:rPr>
              <a:t>Hjem</a:t>
            </a:r>
            <a:endParaRPr lang="da-DK" altLang="da-DK" sz="437" b="1" strike="sngStrike" noProof="1">
              <a:solidFill>
                <a:schemeClr val="tx1"/>
              </a:solidFill>
              <a:latin typeface="Arial" panose="020B0604020202020204" pitchFamily="34" charset="0"/>
              <a:cs typeface="Arial" panose="020B0604020202020204" pitchFamily="34" charset="0"/>
            </a:endParaRPr>
          </a:p>
          <a:p>
            <a:pPr eaLnBrk="1" hangingPunct="1">
              <a:spcAft>
                <a:spcPts val="262"/>
              </a:spcAft>
              <a:defRPr/>
            </a:pPr>
            <a:r>
              <a:rPr lang="da-DK" altLang="da-DK" sz="437" b="1" noProof="1">
                <a:solidFill>
                  <a:schemeClr val="tx1"/>
                </a:solidFill>
                <a:latin typeface="Arial" panose="020B0604020202020204" pitchFamily="34" charset="0"/>
                <a:cs typeface="Arial" panose="020B0604020202020204" pitchFamily="34" charset="0"/>
              </a:rPr>
              <a:t>2.</a:t>
            </a:r>
            <a:r>
              <a:rPr lang="da-DK" altLang="da-DK" sz="437" b="1" baseline="0" noProof="1">
                <a:solidFill>
                  <a:schemeClr val="tx1"/>
                </a:solidFill>
                <a:latin typeface="Arial" panose="020B0604020202020204" pitchFamily="34" charset="0"/>
                <a:cs typeface="Arial" panose="020B0604020202020204" pitchFamily="34" charset="0"/>
              </a:rPr>
              <a:t> </a:t>
            </a:r>
            <a:r>
              <a:rPr lang="da-DK" altLang="da-DK" sz="437" noProof="1">
                <a:solidFill>
                  <a:schemeClr val="tx1"/>
                </a:solidFill>
                <a:latin typeface="Arial" panose="020B0604020202020204" pitchFamily="34" charset="0"/>
                <a:cs typeface="Arial" panose="020B0604020202020204" pitchFamily="34" charset="0"/>
              </a:rPr>
              <a:t>Klik på menupunktet </a:t>
            </a:r>
            <a:r>
              <a:rPr lang="da-DK" altLang="da-DK" sz="437" b="1" baseline="0" noProof="1">
                <a:solidFill>
                  <a:schemeClr val="tx1"/>
                </a:solidFill>
                <a:latin typeface="Arial" panose="020B0604020202020204" pitchFamily="34" charset="0"/>
                <a:cs typeface="Arial" panose="020B0604020202020204" pitchFamily="34" charset="0"/>
              </a:rPr>
              <a:t>Nyt Slide </a:t>
            </a:r>
            <a:r>
              <a:rPr lang="da-DK" altLang="da-DK" sz="437" noProof="1">
                <a:solidFill>
                  <a:schemeClr val="tx1"/>
                </a:solidFill>
                <a:latin typeface="Arial" panose="020B0604020202020204" pitchFamily="34" charset="0"/>
                <a:cs typeface="Arial" panose="020B0604020202020204" pitchFamily="34" charset="0"/>
              </a:rPr>
              <a:t>for </a:t>
            </a:r>
            <a:br>
              <a:rPr lang="da-DK" altLang="da-DK" sz="437" noProof="1">
                <a:solidFill>
                  <a:schemeClr val="tx1"/>
                </a:solidFill>
                <a:latin typeface="Arial" panose="020B0604020202020204" pitchFamily="34" charset="0"/>
                <a:cs typeface="Arial" panose="020B0604020202020204" pitchFamily="34" charset="0"/>
              </a:rPr>
            </a:br>
            <a:r>
              <a:rPr lang="da-DK" altLang="da-DK" sz="437" noProof="1">
                <a:solidFill>
                  <a:schemeClr val="tx1"/>
                </a:solidFill>
                <a:latin typeface="Arial" panose="020B0604020202020204" pitchFamily="34" charset="0"/>
                <a:cs typeface="Arial" panose="020B0604020202020204" pitchFamily="34" charset="0"/>
              </a:rPr>
              <a:t>at</a:t>
            </a:r>
            <a:r>
              <a:rPr lang="da-DK" altLang="da-DK" sz="437" baseline="0" noProof="1">
                <a:solidFill>
                  <a:schemeClr val="tx1"/>
                </a:solidFill>
                <a:latin typeface="Arial" panose="020B0604020202020204" pitchFamily="34" charset="0"/>
                <a:cs typeface="Arial" panose="020B0604020202020204" pitchFamily="34" charset="0"/>
              </a:rPr>
              <a:t> indsætte nyt slide</a:t>
            </a:r>
            <a:endParaRPr lang="da-DK" altLang="da-DK" sz="437" noProof="1">
              <a:solidFill>
                <a:schemeClr val="tx1"/>
              </a:solidFill>
              <a:latin typeface="Arial" panose="020B0604020202020204" pitchFamily="34" charset="0"/>
              <a:cs typeface="Arial" panose="020B0604020202020204" pitchFamily="34" charset="0"/>
            </a:endParaRPr>
          </a:p>
          <a:p>
            <a:pPr eaLnBrk="1" hangingPunct="1">
              <a:spcAft>
                <a:spcPts val="105"/>
              </a:spcAft>
              <a:defRPr/>
            </a:pPr>
            <a:r>
              <a:rPr lang="da-DK" altLang="da-DK" sz="437" b="1" noProof="1">
                <a:solidFill>
                  <a:schemeClr val="tx1"/>
                </a:solidFill>
                <a:latin typeface="Arial" panose="020B0604020202020204" pitchFamily="34" charset="0"/>
                <a:cs typeface="Arial" panose="020B0604020202020204" pitchFamily="34" charset="0"/>
              </a:rPr>
              <a:t>3. </a:t>
            </a:r>
            <a:r>
              <a:rPr lang="da-DK" altLang="da-DK" sz="437" noProof="1">
                <a:solidFill>
                  <a:schemeClr val="tx1"/>
                </a:solidFill>
                <a:latin typeface="Arial" panose="020B0604020202020204" pitchFamily="34" charset="0"/>
                <a:cs typeface="Arial" panose="020B0604020202020204" pitchFamily="34" charset="0"/>
              </a:rPr>
              <a:t>Vælg </a:t>
            </a:r>
            <a:r>
              <a:rPr lang="da-DK" altLang="da-DK" sz="437" b="1" noProof="1">
                <a:solidFill>
                  <a:schemeClr val="tx1"/>
                </a:solidFill>
                <a:latin typeface="Arial" panose="020B0604020202020204" pitchFamily="34" charset="0"/>
                <a:cs typeface="Arial" panose="020B0604020202020204" pitchFamily="34" charset="0"/>
              </a:rPr>
              <a:t>Layout</a:t>
            </a:r>
            <a:r>
              <a:rPr lang="da-DK" altLang="da-DK" sz="437" baseline="0" noProof="1">
                <a:solidFill>
                  <a:schemeClr val="tx1"/>
                </a:solidFill>
                <a:latin typeface="Arial" panose="020B0604020202020204" pitchFamily="34" charset="0"/>
                <a:cs typeface="Arial" panose="020B0604020202020204" pitchFamily="34" charset="0"/>
              </a:rPr>
              <a:t> for at ændre dit </a:t>
            </a:r>
            <a:br>
              <a:rPr lang="da-DK" altLang="da-DK" sz="437" baseline="0" noProof="1">
                <a:solidFill>
                  <a:schemeClr val="tx1"/>
                </a:solidFill>
                <a:latin typeface="Arial" panose="020B0604020202020204" pitchFamily="34" charset="0"/>
                <a:cs typeface="Arial" panose="020B0604020202020204" pitchFamily="34" charset="0"/>
              </a:rPr>
            </a:br>
            <a:r>
              <a:rPr lang="da-DK" altLang="da-DK" sz="437" baseline="0" noProof="1">
                <a:solidFill>
                  <a:schemeClr val="tx1"/>
                </a:solidFill>
                <a:latin typeface="Arial" panose="020B0604020202020204" pitchFamily="34" charset="0"/>
                <a:cs typeface="Arial" panose="020B0604020202020204" pitchFamily="34" charset="0"/>
              </a:rPr>
              <a:t>nuværende layout til et alternativt</a:t>
            </a:r>
            <a:endParaRPr lang="da-DK" sz="437"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170853" y="5534002"/>
            <a:ext cx="1217476" cy="41665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59" b="1" noProof="1">
                <a:solidFill>
                  <a:schemeClr val="tx1"/>
                </a:solidFill>
                <a:latin typeface="Arial" panose="020B0604020202020204" pitchFamily="34" charset="0"/>
                <a:cs typeface="Arial" panose="020B0604020202020204" pitchFamily="34" charset="0"/>
              </a:rPr>
              <a:t>Nulstil slide</a:t>
            </a:r>
          </a:p>
          <a:p>
            <a:pPr marL="0" marR="0" indent="0" algn="l" defTabSz="399539" rtl="0" eaLnBrk="1" fontAlgn="auto" latinLnBrk="0" hangingPunct="1">
              <a:lnSpc>
                <a:spcPct val="100000"/>
              </a:lnSpc>
              <a:spcBef>
                <a:spcPts val="0"/>
              </a:spcBef>
              <a:spcAft>
                <a:spcPts val="262"/>
              </a:spcAft>
              <a:buClrTx/>
              <a:buSzTx/>
              <a:buFont typeface="+mj-lt"/>
              <a:buNone/>
              <a:tabLst/>
              <a:defRPr/>
            </a:pPr>
            <a:r>
              <a:rPr lang="da-DK" altLang="da-DK" sz="437" b="1" noProof="1">
                <a:solidFill>
                  <a:schemeClr val="tx1"/>
                </a:solidFill>
                <a:latin typeface="Arial" panose="020B0604020202020204" pitchFamily="34" charset="0"/>
                <a:cs typeface="Arial" panose="020B0604020202020204" pitchFamily="34" charset="0"/>
              </a:rPr>
              <a:t>1.</a:t>
            </a:r>
            <a:r>
              <a:rPr lang="da-DK" altLang="da-DK" sz="437" noProof="1">
                <a:solidFill>
                  <a:schemeClr val="tx1"/>
                </a:solidFill>
                <a:latin typeface="Arial" panose="020B0604020202020204" pitchFamily="34" charset="0"/>
                <a:cs typeface="Arial" panose="020B0604020202020204" pitchFamily="34" charset="0"/>
              </a:rPr>
              <a:t> Klik på fanen </a:t>
            </a:r>
            <a:r>
              <a:rPr lang="da-DK" altLang="da-DK" sz="437" b="1" noProof="1">
                <a:solidFill>
                  <a:schemeClr val="tx1"/>
                </a:solidFill>
                <a:latin typeface="Arial" panose="020B0604020202020204" pitchFamily="34" charset="0"/>
                <a:cs typeface="Arial" panose="020B0604020202020204" pitchFamily="34" charset="0"/>
              </a:rPr>
              <a:t>Hjem</a:t>
            </a:r>
            <a:endParaRPr lang="da-DK" altLang="da-DK" sz="437" strike="sngStrike" noProof="1">
              <a:solidFill>
                <a:schemeClr val="tx1"/>
              </a:solidFill>
              <a:latin typeface="Arial" panose="020B0604020202020204" pitchFamily="34" charset="0"/>
              <a:cs typeface="Arial" panose="020B0604020202020204" pitchFamily="34" charset="0"/>
            </a:endParaRPr>
          </a:p>
          <a:p>
            <a:pPr marL="0" marR="0" indent="0" algn="l" defTabSz="399539" rtl="0" eaLnBrk="1" fontAlgn="auto" latinLnBrk="0" hangingPunct="1">
              <a:lnSpc>
                <a:spcPct val="100000"/>
              </a:lnSpc>
              <a:spcBef>
                <a:spcPts val="0"/>
              </a:spcBef>
              <a:spcAft>
                <a:spcPts val="105"/>
              </a:spcAft>
              <a:buClrTx/>
              <a:buSzTx/>
              <a:buFont typeface="+mj-lt"/>
              <a:buNone/>
              <a:tabLst/>
              <a:defRPr/>
            </a:pPr>
            <a:r>
              <a:rPr lang="da-DK" altLang="da-DK" sz="437" b="1" noProof="1">
                <a:solidFill>
                  <a:schemeClr val="tx1"/>
                </a:solidFill>
                <a:latin typeface="Arial" panose="020B0604020202020204" pitchFamily="34" charset="0"/>
                <a:cs typeface="Arial" panose="020B0604020202020204" pitchFamily="34" charset="0"/>
              </a:rPr>
              <a:t>2.</a:t>
            </a:r>
            <a:r>
              <a:rPr lang="da-DK" altLang="da-DK" sz="437" b="1" baseline="0" noProof="1">
                <a:solidFill>
                  <a:schemeClr val="tx1"/>
                </a:solidFill>
                <a:latin typeface="Arial" panose="020B0604020202020204" pitchFamily="34" charset="0"/>
                <a:cs typeface="Arial" panose="020B0604020202020204" pitchFamily="34" charset="0"/>
              </a:rPr>
              <a:t> </a:t>
            </a:r>
            <a:r>
              <a:rPr lang="da-DK" altLang="da-DK" sz="437" noProof="1">
                <a:solidFill>
                  <a:schemeClr val="tx1"/>
                </a:solidFill>
                <a:latin typeface="Arial" panose="020B0604020202020204" pitchFamily="34" charset="0"/>
                <a:cs typeface="Arial" panose="020B0604020202020204" pitchFamily="34" charset="0"/>
              </a:rPr>
              <a:t>Vælg</a:t>
            </a:r>
            <a:r>
              <a:rPr lang="da-DK" altLang="da-DK" sz="437" baseline="0" noProof="1">
                <a:solidFill>
                  <a:schemeClr val="tx1"/>
                </a:solidFill>
                <a:latin typeface="Arial" panose="020B0604020202020204" pitchFamily="34" charset="0"/>
                <a:cs typeface="Arial" panose="020B0604020202020204" pitchFamily="34" charset="0"/>
              </a:rPr>
              <a:t> </a:t>
            </a:r>
            <a:r>
              <a:rPr lang="da-DK" altLang="da-DK" sz="437" b="1" baseline="0" noProof="1">
                <a:solidFill>
                  <a:schemeClr val="tx1"/>
                </a:solidFill>
                <a:latin typeface="Arial" panose="020B0604020202020204" pitchFamily="34" charset="0"/>
                <a:cs typeface="Arial" panose="020B0604020202020204" pitchFamily="34" charset="0"/>
              </a:rPr>
              <a:t>Nulstil</a:t>
            </a:r>
            <a:r>
              <a:rPr lang="da-DK" altLang="da-DK" sz="437" b="1" noProof="1">
                <a:solidFill>
                  <a:schemeClr val="tx1"/>
                </a:solidFill>
                <a:latin typeface="Arial" panose="020B0604020202020204" pitchFamily="34" charset="0"/>
                <a:cs typeface="Arial" panose="020B0604020202020204" pitchFamily="34" charset="0"/>
              </a:rPr>
              <a:t> </a:t>
            </a:r>
            <a:r>
              <a:rPr lang="da-DK" altLang="da-DK" sz="437" noProof="1">
                <a:solidFill>
                  <a:schemeClr val="tx1"/>
                </a:solidFill>
                <a:latin typeface="Arial" panose="020B0604020202020204" pitchFamily="34" charset="0"/>
                <a:cs typeface="Arial" panose="020B0604020202020204" pitchFamily="34" charset="0"/>
              </a:rPr>
              <a:t>for at</a:t>
            </a:r>
            <a:r>
              <a:rPr lang="da-DK" altLang="da-DK" sz="437" baseline="0" noProof="1">
                <a:solidFill>
                  <a:schemeClr val="tx1"/>
                </a:solidFill>
                <a:latin typeface="Arial" panose="020B0604020202020204" pitchFamily="34" charset="0"/>
                <a:cs typeface="Arial" panose="020B0604020202020204" pitchFamily="34" charset="0"/>
              </a:rPr>
              <a:t> nulstille </a:t>
            </a:r>
            <a:r>
              <a:rPr lang="da-DK" sz="437"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437" b="1" noProof="1">
              <a:solidFill>
                <a:schemeClr val="tx1"/>
              </a:solidFill>
              <a:latin typeface="Arial" panose="020B0604020202020204" pitchFamily="34" charset="0"/>
              <a:cs typeface="Arial" panose="020B0604020202020204" pitchFamily="34" charset="0"/>
            </a:endParaRPr>
          </a:p>
        </p:txBody>
      </p:sp>
      <p:sp>
        <p:nvSpPr>
          <p:cNvPr id="6" name="Rectangle 4"/>
          <p:cNvSpPr>
            <a:spLocks noChangeArrowheads="1"/>
          </p:cNvSpPr>
          <p:nvPr userDrawn="1"/>
        </p:nvSpPr>
        <p:spPr bwMode="auto">
          <a:xfrm>
            <a:off x="1" y="-80736"/>
            <a:ext cx="80759" cy="16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957" tIns="19979" rIns="39957" bIns="19979" numCol="1" anchor="ctr" anchorCtr="0" compatLnSpc="1">
            <a:prstTxWarp prst="textNoShape">
              <a:avLst/>
            </a:prstTxWarp>
            <a:spAutoFit/>
          </a:bodyPr>
          <a:lstStyle/>
          <a:p>
            <a:endParaRPr lang="da-DK" sz="787" dirty="0"/>
          </a:p>
        </p:txBody>
      </p:sp>
      <p:pic>
        <p:nvPicPr>
          <p:cNvPr id="26" name="Billede 25"/>
          <p:cNvPicPr>
            <a:picLocks noChangeAspect="1"/>
          </p:cNvPicPr>
          <p:nvPr userDrawn="1"/>
        </p:nvPicPr>
        <p:blipFill>
          <a:blip r:embed="rId3" cstate="print"/>
          <a:stretch>
            <a:fillRect/>
          </a:stretch>
        </p:blipFill>
        <p:spPr>
          <a:xfrm>
            <a:off x="1184382" y="3378372"/>
            <a:ext cx="240045" cy="314411"/>
          </a:xfrm>
          <a:prstGeom prst="rect">
            <a:avLst/>
          </a:prstGeom>
        </p:spPr>
      </p:pic>
      <p:pic>
        <p:nvPicPr>
          <p:cNvPr id="30" name="Billede 29"/>
          <p:cNvPicPr>
            <a:picLocks noChangeAspect="1"/>
          </p:cNvPicPr>
          <p:nvPr userDrawn="1"/>
        </p:nvPicPr>
        <p:blipFill rotWithShape="1">
          <a:blip r:embed="rId4" cstate="print"/>
          <a:srcRect l="2931" r="60888"/>
          <a:stretch/>
        </p:blipFill>
        <p:spPr>
          <a:xfrm>
            <a:off x="1184320" y="4210051"/>
            <a:ext cx="158935" cy="713706"/>
          </a:xfrm>
          <a:prstGeom prst="rect">
            <a:avLst/>
          </a:prstGeom>
        </p:spPr>
      </p:pic>
      <p:pic>
        <p:nvPicPr>
          <p:cNvPr id="31" name="Picture 4"/>
          <p:cNvPicPr>
            <a:picLocks noChangeAspect="1"/>
          </p:cNvPicPr>
          <p:nvPr userDrawn="1"/>
        </p:nvPicPr>
        <p:blipFill>
          <a:blip r:embed="rId5" cstate="print"/>
          <a:stretch>
            <a:fillRect/>
          </a:stretch>
        </p:blipFill>
        <p:spPr>
          <a:xfrm>
            <a:off x="4993206" y="4039520"/>
            <a:ext cx="114555" cy="282252"/>
          </a:xfrm>
          <a:prstGeom prst="rect">
            <a:avLst/>
          </a:prstGeom>
        </p:spPr>
      </p:pic>
      <p:pic>
        <p:nvPicPr>
          <p:cNvPr id="32" name="Billede 31"/>
          <p:cNvPicPr>
            <a:picLocks noChangeAspect="1"/>
          </p:cNvPicPr>
          <p:nvPr userDrawn="1"/>
        </p:nvPicPr>
        <p:blipFill>
          <a:blip r:embed="rId6" cstate="print"/>
          <a:stretch>
            <a:fillRect/>
          </a:stretch>
        </p:blipFill>
        <p:spPr>
          <a:xfrm>
            <a:off x="1184319" y="4963064"/>
            <a:ext cx="267589" cy="218082"/>
          </a:xfrm>
          <a:prstGeom prst="rect">
            <a:avLst/>
          </a:prstGeom>
        </p:spPr>
      </p:pic>
      <p:pic>
        <p:nvPicPr>
          <p:cNvPr id="33" name="Billede 32"/>
          <p:cNvPicPr>
            <a:picLocks noChangeAspect="1"/>
          </p:cNvPicPr>
          <p:nvPr userDrawn="1"/>
        </p:nvPicPr>
        <p:blipFill>
          <a:blip r:embed="rId7" cstate="print"/>
          <a:stretch>
            <a:fillRect/>
          </a:stretch>
        </p:blipFill>
        <p:spPr>
          <a:xfrm>
            <a:off x="1184383" y="5805902"/>
            <a:ext cx="239133" cy="218036"/>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defRPr>
            </a:lvl1pPr>
          </a:lstStyle>
          <a:p>
            <a:fld id="{543A1537-CCED-4574-B59D-EEA304A9E7B1}" type="slidenum">
              <a:rPr lang="da-DK" smtClean="0"/>
              <a:pPr/>
              <a:t>‹nr.›</a:t>
            </a:fld>
            <a:endParaRPr lang="da-DK" dirty="0"/>
          </a:p>
        </p:txBody>
      </p:sp>
      <p:grpSp>
        <p:nvGrpSpPr>
          <p:cNvPr id="4" name="Group 3"/>
          <p:cNvGrpSpPr/>
          <p:nvPr userDrawn="1"/>
        </p:nvGrpSpPr>
        <p:grpSpPr>
          <a:xfrm>
            <a:off x="1888352" y="2028419"/>
            <a:ext cx="1148885" cy="1571743"/>
            <a:chOff x="7667489" y="1840139"/>
            <a:chExt cx="2629152" cy="1425857"/>
          </a:xfrm>
        </p:grpSpPr>
        <p:pic>
          <p:nvPicPr>
            <p:cNvPr id="21" name="Picture 2"/>
            <p:cNvPicPr preferRelativeResize="0">
              <a:picLocks noChangeArrowheads="1"/>
            </p:cNvPicPr>
            <p:nvPr userDrawn="1"/>
          </p:nvPicPr>
          <p:blipFill rotWithShape="1">
            <a:blip r:embed="rId8" cstate="print">
              <a:extLst>
                <a:ext uri="{28A0092B-C50C-407E-A947-70E740481C1C}">
                  <a14:useLocalDpi xmlns:a14="http://schemas.microsoft.com/office/drawing/2010/main" val="0"/>
                </a:ext>
              </a:extLst>
            </a:blip>
            <a:stretch/>
          </p:blipFill>
          <p:spPr bwMode="auto">
            <a:xfrm>
              <a:off x="9210927" y="1852108"/>
              <a:ext cx="353564" cy="48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AutoShape 4"/>
            <p:cNvSpPr>
              <a:spLocks/>
            </p:cNvSpPr>
            <p:nvPr userDrawn="1"/>
          </p:nvSpPr>
          <p:spPr bwMode="gray">
            <a:xfrm>
              <a:off x="7667489" y="1840139"/>
              <a:ext cx="2463604" cy="34307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59" b="1" noProof="1">
                  <a:solidFill>
                    <a:schemeClr val="tx1"/>
                  </a:solidFill>
                  <a:latin typeface="Arial" panose="020B0604020202020204" pitchFamily="34" charset="0"/>
                  <a:cs typeface="Arial" panose="020B0604020202020204" pitchFamily="34" charset="0"/>
                </a:rPr>
                <a:t>Farvevalg</a:t>
              </a:r>
            </a:p>
            <a:p>
              <a:pPr eaLnBrk="1" fontAlgn="auto" hangingPunct="1">
                <a:spcBef>
                  <a:spcPts val="0"/>
                </a:spcBef>
                <a:spcAft>
                  <a:spcPts val="105"/>
                </a:spcAft>
                <a:buFont typeface="+mj-lt"/>
                <a:buNone/>
                <a:defRPr/>
              </a:pPr>
              <a:r>
                <a:rPr lang="da-DK" sz="437" noProof="1">
                  <a:solidFill>
                    <a:schemeClr val="tx1"/>
                  </a:solidFill>
                  <a:latin typeface="Arial" panose="020B0604020202020204" pitchFamily="34" charset="0"/>
                  <a:cs typeface="Arial" panose="020B0604020202020204" pitchFamily="34" charset="0"/>
                </a:rPr>
                <a:t>Hvis du ønsker at ændre </a:t>
              </a:r>
              <a:br>
                <a:rPr lang="da-DK" sz="437" noProof="1">
                  <a:solidFill>
                    <a:schemeClr val="tx1"/>
                  </a:solidFill>
                  <a:latin typeface="Arial" panose="020B0604020202020204" pitchFamily="34" charset="0"/>
                  <a:cs typeface="Arial" panose="020B0604020202020204" pitchFamily="34" charset="0"/>
                </a:rPr>
              </a:br>
              <a:r>
                <a:rPr lang="da-DK" sz="437" noProof="1">
                  <a:solidFill>
                    <a:schemeClr val="tx1"/>
                  </a:solidFill>
                  <a:latin typeface="Arial" panose="020B0604020202020204" pitchFamily="34" charset="0"/>
                  <a:cs typeface="Arial" panose="020B0604020202020204" pitchFamily="34" charset="0"/>
                </a:rPr>
                <a:t>præsentationens farve, </a:t>
              </a:r>
              <a:br>
                <a:rPr lang="da-DK" sz="437" noProof="1">
                  <a:solidFill>
                    <a:schemeClr val="tx1"/>
                  </a:solidFill>
                  <a:latin typeface="Arial" panose="020B0604020202020204" pitchFamily="34" charset="0"/>
                  <a:cs typeface="Arial" panose="020B0604020202020204" pitchFamily="34" charset="0"/>
                </a:rPr>
              </a:br>
              <a:r>
                <a:rPr lang="da-DK" sz="437" noProof="1">
                  <a:solidFill>
                    <a:schemeClr val="tx1"/>
                  </a:solidFill>
                  <a:latin typeface="Arial" panose="020B0604020202020204" pitchFamily="34" charset="0"/>
                  <a:cs typeface="Arial" panose="020B0604020202020204" pitchFamily="34" charset="0"/>
                </a:rPr>
                <a:t>skal du gøre det i </a:t>
              </a:r>
              <a:br>
                <a:rPr lang="da-DK" sz="437" noProof="1">
                  <a:solidFill>
                    <a:schemeClr val="tx1"/>
                  </a:solidFill>
                  <a:latin typeface="Arial" panose="020B0604020202020204" pitchFamily="34" charset="0"/>
                  <a:cs typeface="Arial" panose="020B0604020202020204" pitchFamily="34" charset="0"/>
                </a:rPr>
              </a:br>
              <a:r>
                <a:rPr lang="da-DK" sz="437" noProof="1">
                  <a:solidFill>
                    <a:schemeClr val="tx1"/>
                  </a:solidFill>
                  <a:latin typeface="Arial" panose="020B0604020202020204" pitchFamily="34" charset="0"/>
                  <a:cs typeface="Arial" panose="020B0604020202020204" pitchFamily="34" charset="0"/>
                </a:rPr>
                <a:t>menuen </a:t>
              </a:r>
              <a:r>
                <a:rPr lang="da-DK" sz="437" b="1" noProof="1">
                  <a:solidFill>
                    <a:schemeClr val="tx1"/>
                  </a:solidFill>
                  <a:latin typeface="Arial" panose="020B0604020202020204" pitchFamily="34" charset="0"/>
                  <a:cs typeface="Arial" panose="020B0604020202020204" pitchFamily="34" charset="0"/>
                </a:rPr>
                <a:t>Skift farve</a:t>
              </a:r>
            </a:p>
          </p:txBody>
        </p:sp>
        <p:pic>
          <p:nvPicPr>
            <p:cNvPr id="3" name="Picture 2"/>
            <p:cNvPicPr>
              <a:picLocks noChangeAspect="1"/>
            </p:cNvPicPr>
            <p:nvPr userDrawn="1"/>
          </p:nvPicPr>
          <p:blipFill rotWithShape="1">
            <a:blip r:embed="rId9" cstate="print"/>
            <a:srcRect t="16829"/>
            <a:stretch/>
          </p:blipFill>
          <p:spPr>
            <a:xfrm>
              <a:off x="9210927" y="2323390"/>
              <a:ext cx="1085714" cy="942606"/>
            </a:xfrm>
            <a:prstGeom prst="rect">
              <a:avLst/>
            </a:prstGeom>
          </p:spPr>
        </p:pic>
      </p:grpSp>
      <p:sp>
        <p:nvSpPr>
          <p:cNvPr id="25" name="AutoShape 4"/>
          <p:cNvSpPr>
            <a:spLocks/>
          </p:cNvSpPr>
          <p:nvPr userDrawn="1"/>
        </p:nvSpPr>
        <p:spPr bwMode="gray">
          <a:xfrm>
            <a:off x="3439312" y="2028380"/>
            <a:ext cx="1076544" cy="76578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59" b="1" noProof="1">
                <a:solidFill>
                  <a:schemeClr val="tx1"/>
                </a:solidFill>
                <a:latin typeface="Arial" panose="020B0604020202020204" pitchFamily="34" charset="0"/>
                <a:cs typeface="Arial" panose="020B0604020202020204" pitchFamily="34" charset="0"/>
              </a:rPr>
              <a:t>Indsæt graf via Chart Tools-knap</a:t>
            </a:r>
          </a:p>
          <a:p>
            <a:pPr marL="99885" indent="-99885" eaLnBrk="1" fontAlgn="auto" hangingPunct="1">
              <a:spcBef>
                <a:spcPts val="0"/>
              </a:spcBef>
              <a:spcAft>
                <a:spcPts val="105"/>
              </a:spcAft>
              <a:buFont typeface="+mj-lt"/>
              <a:buAutoNum type="arabicPeriod"/>
              <a:defRPr/>
            </a:pPr>
            <a:r>
              <a:rPr lang="da-DK" sz="437" b="0" noProof="1">
                <a:solidFill>
                  <a:schemeClr val="tx1"/>
                </a:solidFill>
                <a:latin typeface="Arial" panose="020B0604020202020204" pitchFamily="34" charset="0"/>
                <a:cs typeface="Arial" panose="020B0604020202020204" pitchFamily="34" charset="0"/>
              </a:rPr>
              <a:t>Klik</a:t>
            </a:r>
            <a:r>
              <a:rPr lang="da-DK" sz="437" b="0" baseline="0" noProof="1">
                <a:solidFill>
                  <a:schemeClr val="tx1"/>
                </a:solidFill>
                <a:latin typeface="Arial" panose="020B0604020202020204" pitchFamily="34" charset="0"/>
                <a:cs typeface="Arial" panose="020B0604020202020204" pitchFamily="34" charset="0"/>
              </a:rPr>
              <a:t> i din pladsholder på slidet</a:t>
            </a:r>
          </a:p>
          <a:p>
            <a:pPr marL="99885" indent="-99885" eaLnBrk="1" fontAlgn="auto" hangingPunct="1">
              <a:spcBef>
                <a:spcPts val="0"/>
              </a:spcBef>
              <a:spcAft>
                <a:spcPts val="105"/>
              </a:spcAft>
              <a:buFont typeface="+mj-lt"/>
              <a:buAutoNum type="arabicPeriod"/>
              <a:defRPr/>
            </a:pPr>
            <a:r>
              <a:rPr lang="da-DK" sz="437" b="0" baseline="0" noProof="1">
                <a:solidFill>
                  <a:schemeClr val="tx1"/>
                </a:solidFill>
                <a:latin typeface="Arial" panose="020B0604020202020204" pitchFamily="34" charset="0"/>
                <a:cs typeface="Arial" panose="020B0604020202020204" pitchFamily="34" charset="0"/>
              </a:rPr>
              <a:t>Klik på Chart Tools-kanppen og vælg farve mellem de tre første som er kolonne / linje-diagram eller de næste tre som er cirkel-diagram</a:t>
            </a:r>
          </a:p>
          <a:p>
            <a:pPr marL="99885" indent="-99885" eaLnBrk="1" fontAlgn="auto" hangingPunct="1">
              <a:spcBef>
                <a:spcPts val="0"/>
              </a:spcBef>
              <a:spcAft>
                <a:spcPts val="105"/>
              </a:spcAft>
              <a:buFont typeface="+mj-lt"/>
              <a:buAutoNum type="arabicPeriod"/>
              <a:defRPr/>
            </a:pPr>
            <a:r>
              <a:rPr lang="da-DK" sz="437" b="0" baseline="0" noProof="1">
                <a:solidFill>
                  <a:schemeClr val="tx1"/>
                </a:solidFill>
                <a:latin typeface="Arial" panose="020B0604020202020204" pitchFamily="34" charset="0"/>
                <a:cs typeface="Arial" panose="020B0604020202020204" pitchFamily="34" charset="0"/>
              </a:rPr>
              <a:t>Vælg samme farve som skabelonen har.</a:t>
            </a:r>
          </a:p>
          <a:p>
            <a:pPr marL="99885" indent="-99885" eaLnBrk="1" fontAlgn="auto" hangingPunct="1">
              <a:spcBef>
                <a:spcPts val="0"/>
              </a:spcBef>
              <a:spcAft>
                <a:spcPts val="105"/>
              </a:spcAft>
              <a:buFont typeface="+mj-lt"/>
              <a:buAutoNum type="arabicPeriod"/>
              <a:defRPr/>
            </a:pPr>
            <a:r>
              <a:rPr lang="da-DK" sz="437" b="0" baseline="0" noProof="1">
                <a:solidFill>
                  <a:schemeClr val="tx1"/>
                </a:solidFill>
                <a:latin typeface="Arial" panose="020B0604020202020204" pitchFamily="34" charset="0"/>
                <a:cs typeface="Arial" panose="020B0604020202020204" pitchFamily="34" charset="0"/>
              </a:rPr>
              <a:t>Vælg dit diagram / OK</a:t>
            </a:r>
          </a:p>
          <a:p>
            <a:pPr eaLnBrk="1" fontAlgn="auto" hangingPunct="1">
              <a:spcBef>
                <a:spcPts val="0"/>
              </a:spcBef>
              <a:spcAft>
                <a:spcPts val="105"/>
              </a:spcAft>
              <a:buFont typeface="+mj-lt"/>
              <a:buNone/>
              <a:defRPr/>
            </a:pPr>
            <a:endParaRPr lang="da-DK" sz="437" b="1" noProof="1">
              <a:solidFill>
                <a:schemeClr val="tx1"/>
              </a:solidFill>
              <a:latin typeface="Arial" panose="020B0604020202020204" pitchFamily="34" charset="0"/>
              <a:cs typeface="Arial" panose="020B0604020202020204" pitchFamily="34" charset="0"/>
            </a:endParaRPr>
          </a:p>
        </p:txBody>
      </p:sp>
      <p:pic>
        <p:nvPicPr>
          <p:cNvPr id="1028" name="Picture 4" descr="C:\Users\mtc\AppData\Local\Temp\SNAGHTML4a4880cb.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547" t="-1876" b="79835"/>
          <a:stretch/>
        </p:blipFill>
        <p:spPr bwMode="auto">
          <a:xfrm>
            <a:off x="4561801" y="1853290"/>
            <a:ext cx="149243" cy="581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10" cstate="print"/>
          <a:stretch>
            <a:fillRect/>
          </a:stretch>
        </p:blipFill>
        <p:spPr>
          <a:xfrm>
            <a:off x="3406911" y="4196651"/>
            <a:ext cx="1108944" cy="1609257"/>
          </a:xfrm>
          <a:prstGeom prst="rect">
            <a:avLst/>
          </a:prstGeom>
        </p:spPr>
      </p:pic>
      <p:sp>
        <p:nvSpPr>
          <p:cNvPr id="9" name="Oval 8"/>
          <p:cNvSpPr/>
          <p:nvPr userDrawn="1"/>
        </p:nvSpPr>
        <p:spPr>
          <a:xfrm>
            <a:off x="4756991" y="1926238"/>
            <a:ext cx="102569" cy="258740"/>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480" dirty="0"/>
              <a:t>2</a:t>
            </a:r>
          </a:p>
        </p:txBody>
      </p:sp>
      <p:sp>
        <p:nvSpPr>
          <p:cNvPr id="34" name="Oval 33"/>
          <p:cNvSpPr/>
          <p:nvPr userDrawn="1"/>
        </p:nvSpPr>
        <p:spPr>
          <a:xfrm>
            <a:off x="3425730" y="3968545"/>
            <a:ext cx="102569" cy="258740"/>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480" dirty="0"/>
              <a:t>4</a:t>
            </a:r>
          </a:p>
        </p:txBody>
      </p:sp>
      <p:sp>
        <p:nvSpPr>
          <p:cNvPr id="35" name="Oval 34"/>
          <p:cNvSpPr/>
          <p:nvPr userDrawn="1"/>
        </p:nvSpPr>
        <p:spPr>
          <a:xfrm>
            <a:off x="4972721" y="2803303"/>
            <a:ext cx="102569" cy="258740"/>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480" dirty="0"/>
              <a:t>2</a:t>
            </a:r>
          </a:p>
        </p:txBody>
      </p:sp>
      <p:sp>
        <p:nvSpPr>
          <p:cNvPr id="29" name="AutoShape 4"/>
          <p:cNvSpPr>
            <a:spLocks/>
          </p:cNvSpPr>
          <p:nvPr userDrawn="1"/>
        </p:nvSpPr>
        <p:spPr bwMode="gray">
          <a:xfrm>
            <a:off x="1889649" y="3664075"/>
            <a:ext cx="1019534" cy="226665"/>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37"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105"/>
              </a:spcAft>
              <a:buFont typeface="+mj-lt"/>
              <a:buNone/>
              <a:defRPr/>
            </a:pPr>
            <a:r>
              <a:rPr lang="da-DK" sz="393" noProof="1">
                <a:solidFill>
                  <a:schemeClr val="tx1"/>
                </a:solidFill>
                <a:latin typeface="Arial" panose="020B0604020202020204" pitchFamily="34" charset="0"/>
                <a:cs typeface="Arial" panose="020B0604020202020204" pitchFamily="34" charset="0"/>
              </a:rPr>
              <a:t>På slides med billedpladsholder, klik på </a:t>
            </a:r>
            <a:br>
              <a:rPr lang="da-DK" sz="393" noProof="1">
                <a:solidFill>
                  <a:schemeClr val="tx1"/>
                </a:solidFill>
                <a:latin typeface="Arial" panose="020B0604020202020204" pitchFamily="34" charset="0"/>
                <a:cs typeface="Arial" panose="020B0604020202020204" pitchFamily="34" charset="0"/>
              </a:rPr>
            </a:br>
            <a:r>
              <a:rPr lang="da-DK" sz="393" noProof="1">
                <a:solidFill>
                  <a:schemeClr val="tx1"/>
                </a:solidFill>
                <a:latin typeface="Arial" panose="020B0604020202020204" pitchFamily="34" charset="0"/>
                <a:cs typeface="Arial" panose="020B0604020202020204" pitchFamily="34" charset="0"/>
              </a:rPr>
              <a:t>ikonet og vælg </a:t>
            </a:r>
            <a:r>
              <a:rPr lang="da-DK" sz="393" b="1" noProof="1">
                <a:solidFill>
                  <a:schemeClr val="tx1"/>
                </a:solidFill>
                <a:latin typeface="Arial" panose="020B0604020202020204" pitchFamily="34" charset="0"/>
                <a:cs typeface="Arial" panose="020B0604020202020204" pitchFamily="34" charset="0"/>
              </a:rPr>
              <a:t>Indsæt</a:t>
            </a:r>
          </a:p>
        </p:txBody>
      </p:sp>
      <p:sp>
        <p:nvSpPr>
          <p:cNvPr id="36" name="TextBox 12"/>
          <p:cNvSpPr txBox="1">
            <a:spLocks noChangeArrowheads="1"/>
          </p:cNvSpPr>
          <p:nvPr userDrawn="1"/>
        </p:nvSpPr>
        <p:spPr bwMode="auto">
          <a:xfrm>
            <a:off x="1889651" y="4677354"/>
            <a:ext cx="1110854" cy="77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262"/>
              </a:spcAft>
              <a:buFontTx/>
              <a:buNone/>
              <a:defRPr/>
            </a:pPr>
            <a:r>
              <a:rPr lang="da-DK" sz="437" b="1" noProof="1">
                <a:solidFill>
                  <a:schemeClr val="tx1"/>
                </a:solidFill>
                <a:latin typeface="Arial" panose="020B0604020202020204" pitchFamily="34" charset="0"/>
                <a:cs typeface="Arial" panose="020B0604020202020204" pitchFamily="34" charset="0"/>
              </a:rPr>
              <a:t>Beskær billede (PowerPoint</a:t>
            </a:r>
            <a:r>
              <a:rPr lang="da-DK" sz="437" b="1" baseline="0" noProof="1">
                <a:solidFill>
                  <a:schemeClr val="tx1"/>
                </a:solidFill>
                <a:latin typeface="Arial" panose="020B0604020202020204" pitchFamily="34" charset="0"/>
                <a:cs typeface="Arial" panose="020B0604020202020204" pitchFamily="34" charset="0"/>
              </a:rPr>
              <a:t> 2010 og 2013</a:t>
            </a:r>
            <a:endParaRPr lang="da-DK" sz="437" b="1" noProof="1">
              <a:solidFill>
                <a:schemeClr val="tx1"/>
              </a:solidFill>
              <a:latin typeface="Arial" panose="020B0604020202020204" pitchFamily="34" charset="0"/>
              <a:cs typeface="Arial" panose="020B0604020202020204" pitchFamily="34" charset="0"/>
            </a:endParaRPr>
          </a:p>
          <a:p>
            <a:pPr algn="l" eaLnBrk="1" hangingPunct="1">
              <a:spcBef>
                <a:spcPts val="0"/>
              </a:spcBef>
              <a:spcAft>
                <a:spcPts val="262"/>
              </a:spcAft>
              <a:buFontTx/>
              <a:buNone/>
              <a:defRPr/>
            </a:pPr>
            <a:r>
              <a:rPr lang="da-DK" sz="393" b="1" noProof="1">
                <a:solidFill>
                  <a:schemeClr val="tx1"/>
                </a:solidFill>
                <a:latin typeface="Arial" panose="020B0604020202020204" pitchFamily="34" charset="0"/>
                <a:cs typeface="Arial" panose="020B0604020202020204" pitchFamily="34" charset="0"/>
              </a:rPr>
              <a:t>1. </a:t>
            </a:r>
            <a:r>
              <a:rPr lang="da-DK" sz="393" b="0" noProof="1">
                <a:solidFill>
                  <a:schemeClr val="tx1"/>
                </a:solidFill>
                <a:latin typeface="Arial" panose="020B0604020202020204" pitchFamily="34" charset="0"/>
                <a:cs typeface="Arial" panose="020B0604020202020204" pitchFamily="34" charset="0"/>
              </a:rPr>
              <a:t>Klik </a:t>
            </a:r>
            <a:r>
              <a:rPr lang="da-DK" sz="393" b="1" noProof="1">
                <a:solidFill>
                  <a:schemeClr val="tx1"/>
                </a:solidFill>
                <a:latin typeface="Arial" panose="020B0604020202020204" pitchFamily="34" charset="0"/>
                <a:cs typeface="Arial" panose="020B0604020202020204" pitchFamily="34" charset="0"/>
              </a:rPr>
              <a:t>Beskær</a:t>
            </a:r>
            <a:r>
              <a:rPr lang="da-DK" sz="393" b="0" noProof="1">
                <a:solidFill>
                  <a:schemeClr val="tx1"/>
                </a:solidFill>
                <a:latin typeface="Arial" panose="020B0604020202020204" pitchFamily="34" charset="0"/>
                <a:cs typeface="Arial" panose="020B0604020202020204" pitchFamily="34" charset="0"/>
              </a:rPr>
              <a:t> for at ændre</a:t>
            </a:r>
            <a:r>
              <a:rPr lang="da-DK" sz="393" b="0" baseline="0" noProof="1">
                <a:solidFill>
                  <a:schemeClr val="tx1"/>
                </a:solidFill>
                <a:latin typeface="Arial" panose="020B0604020202020204" pitchFamily="34" charset="0"/>
                <a:cs typeface="Arial" panose="020B0604020202020204" pitchFamily="34" charset="0"/>
              </a:rPr>
              <a:t> </a:t>
            </a:r>
            <a:r>
              <a:rPr lang="da-DK" sz="393" b="0" noProof="1">
                <a:solidFill>
                  <a:schemeClr val="tx1"/>
                </a:solidFill>
                <a:latin typeface="Arial" panose="020B0604020202020204" pitchFamily="34" charset="0"/>
                <a:cs typeface="Arial" panose="020B0604020202020204" pitchFamily="34" charset="0"/>
              </a:rPr>
              <a:t>billedets fokus/størrelse</a:t>
            </a:r>
            <a:endParaRPr lang="da-DK" altLang="da-DK" sz="393"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262"/>
              </a:spcAft>
              <a:buFontTx/>
              <a:buNone/>
              <a:defRPr/>
            </a:pPr>
            <a:r>
              <a:rPr lang="da-DK" altLang="da-DK" sz="393" b="1" noProof="1">
                <a:solidFill>
                  <a:schemeClr val="tx1"/>
                </a:solidFill>
                <a:latin typeface="Arial" panose="020B0604020202020204" pitchFamily="34" charset="0"/>
                <a:cs typeface="Arial" panose="020B0604020202020204" pitchFamily="34" charset="0"/>
              </a:rPr>
              <a:t>2. </a:t>
            </a:r>
            <a:r>
              <a:rPr lang="da-DK" altLang="da-DK" sz="393" b="0" noProof="1">
                <a:solidFill>
                  <a:schemeClr val="tx1"/>
                </a:solidFill>
                <a:latin typeface="Arial" panose="020B0604020202020204" pitchFamily="34" charset="0"/>
                <a:cs typeface="Arial" panose="020B0604020202020204" pitchFamily="34" charset="0"/>
              </a:rPr>
              <a:t>Ønsker du at skalere billedet, så </a:t>
            </a:r>
            <a:br>
              <a:rPr lang="da-DK" altLang="da-DK" sz="393" b="0" noProof="1">
                <a:solidFill>
                  <a:schemeClr val="tx1"/>
                </a:solidFill>
                <a:latin typeface="Arial" panose="020B0604020202020204" pitchFamily="34" charset="0"/>
                <a:cs typeface="Arial" panose="020B0604020202020204" pitchFamily="34" charset="0"/>
              </a:rPr>
            </a:br>
            <a:r>
              <a:rPr lang="da-DK" altLang="da-DK" sz="393" b="0" noProof="1">
                <a:solidFill>
                  <a:schemeClr val="tx1"/>
                </a:solidFill>
                <a:latin typeface="Arial" panose="020B0604020202020204" pitchFamily="34" charset="0"/>
                <a:cs typeface="Arial" panose="020B0604020202020204" pitchFamily="34" charset="0"/>
              </a:rPr>
              <a:t>hold </a:t>
            </a:r>
            <a:r>
              <a:rPr lang="da-DK" altLang="da-DK" sz="393" b="1" noProof="1">
                <a:solidFill>
                  <a:schemeClr val="tx1"/>
                </a:solidFill>
                <a:latin typeface="Arial" panose="020B0604020202020204" pitchFamily="34" charset="0"/>
                <a:cs typeface="Arial" panose="020B0604020202020204" pitchFamily="34" charset="0"/>
              </a:rPr>
              <a:t>SHIFT</a:t>
            </a:r>
            <a:r>
              <a:rPr lang="da-DK" altLang="da-DK" sz="393" b="0" noProof="1">
                <a:solidFill>
                  <a:schemeClr val="tx1"/>
                </a:solidFill>
                <a:latin typeface="Arial" panose="020B0604020202020204" pitchFamily="34" charset="0"/>
                <a:cs typeface="Arial" panose="020B0604020202020204" pitchFamily="34" charset="0"/>
              </a:rPr>
              <a:t>-knappen nede, mens </a:t>
            </a:r>
            <a:br>
              <a:rPr lang="da-DK" altLang="da-DK" sz="393" b="0" noProof="1">
                <a:solidFill>
                  <a:schemeClr val="tx1"/>
                </a:solidFill>
                <a:latin typeface="Arial" panose="020B0604020202020204" pitchFamily="34" charset="0"/>
                <a:cs typeface="Arial" panose="020B0604020202020204" pitchFamily="34" charset="0"/>
              </a:rPr>
            </a:br>
            <a:r>
              <a:rPr lang="da-DK" altLang="da-DK" sz="393" b="0" strike="noStrike" noProof="1">
                <a:solidFill>
                  <a:schemeClr val="tx1"/>
                </a:solidFill>
                <a:latin typeface="Arial" panose="020B0604020202020204" pitchFamily="34" charset="0"/>
                <a:cs typeface="Arial" panose="020B0604020202020204" pitchFamily="34" charset="0"/>
              </a:rPr>
              <a:t>du trækker</a:t>
            </a:r>
            <a:r>
              <a:rPr lang="da-DK" altLang="da-DK" sz="393"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262"/>
              </a:spcBef>
              <a:spcAft>
                <a:spcPts val="262"/>
              </a:spcAft>
              <a:buFontTx/>
              <a:buNone/>
              <a:defRPr/>
            </a:pPr>
            <a:r>
              <a:rPr lang="da-DK" sz="393" b="1" noProof="1">
                <a:solidFill>
                  <a:schemeClr val="tx1"/>
                </a:solidFill>
                <a:latin typeface="Arial" panose="020B0604020202020204" pitchFamily="34" charset="0"/>
                <a:cs typeface="Arial" panose="020B0604020202020204" pitchFamily="34" charset="0"/>
              </a:rPr>
              <a:t>Tips</a:t>
            </a:r>
            <a:r>
              <a:rPr lang="da-DK" sz="393" b="0" noProof="1">
                <a:solidFill>
                  <a:schemeClr val="tx1"/>
                </a:solidFill>
                <a:latin typeface="Arial" panose="020B0604020202020204" pitchFamily="34" charset="0"/>
                <a:cs typeface="Arial" panose="020B0604020202020204" pitchFamily="34" charset="0"/>
              </a:rPr>
              <a:t>: Hvis du sletter billedet og </a:t>
            </a:r>
            <a:br>
              <a:rPr lang="da-DK" sz="393" b="0" noProof="1">
                <a:solidFill>
                  <a:schemeClr val="tx1"/>
                </a:solidFill>
                <a:latin typeface="Arial" panose="020B0604020202020204" pitchFamily="34" charset="0"/>
                <a:cs typeface="Arial" panose="020B0604020202020204" pitchFamily="34" charset="0"/>
              </a:rPr>
            </a:br>
            <a:r>
              <a:rPr lang="da-DK" sz="393" b="0" noProof="1">
                <a:solidFill>
                  <a:schemeClr val="tx1"/>
                </a:solidFill>
                <a:latin typeface="Arial" panose="020B0604020202020204" pitchFamily="34" charset="0"/>
                <a:cs typeface="Arial" panose="020B0604020202020204" pitchFamily="34" charset="0"/>
              </a:rPr>
              <a:t>indsætter et nyt, kan billedet lægge </a:t>
            </a:r>
            <a:br>
              <a:rPr lang="da-DK" sz="393" b="0" noProof="1">
                <a:solidFill>
                  <a:schemeClr val="tx1"/>
                </a:solidFill>
                <a:latin typeface="Arial" panose="020B0604020202020204" pitchFamily="34" charset="0"/>
                <a:cs typeface="Arial" panose="020B0604020202020204" pitchFamily="34" charset="0"/>
              </a:rPr>
            </a:br>
            <a:r>
              <a:rPr lang="da-DK" sz="393" b="0" noProof="1">
                <a:solidFill>
                  <a:schemeClr val="tx1"/>
                </a:solidFill>
                <a:latin typeface="Arial" panose="020B0604020202020204" pitchFamily="34" charset="0"/>
                <a:cs typeface="Arial" panose="020B0604020202020204" pitchFamily="34" charset="0"/>
              </a:rPr>
              <a:t>sig foran tekst og grafik. Hvis dette sker, </a:t>
            </a:r>
            <a:br>
              <a:rPr lang="da-DK" sz="393" b="0" noProof="1">
                <a:solidFill>
                  <a:schemeClr val="tx1"/>
                </a:solidFill>
                <a:latin typeface="Arial" panose="020B0604020202020204" pitchFamily="34" charset="0"/>
                <a:cs typeface="Arial" panose="020B0604020202020204" pitchFamily="34" charset="0"/>
              </a:rPr>
            </a:br>
            <a:r>
              <a:rPr lang="da-DK" sz="393" b="0" noProof="1">
                <a:solidFill>
                  <a:schemeClr val="tx1"/>
                </a:solidFill>
                <a:latin typeface="Arial" panose="020B0604020202020204" pitchFamily="34" charset="0"/>
                <a:cs typeface="Arial" panose="020B0604020202020204" pitchFamily="34" charset="0"/>
              </a:rPr>
              <a:t>højreklik på billedet og vælg </a:t>
            </a:r>
            <a:r>
              <a:rPr lang="da-DK" sz="393" b="1" noProof="1">
                <a:solidFill>
                  <a:schemeClr val="tx1"/>
                </a:solidFill>
                <a:latin typeface="Arial" panose="020B0604020202020204" pitchFamily="34" charset="0"/>
                <a:cs typeface="Arial" panose="020B0604020202020204" pitchFamily="34" charset="0"/>
              </a:rPr>
              <a:t>Placer bagest</a:t>
            </a:r>
            <a:endParaRPr lang="da-DK" altLang="da-DK" sz="393" b="0" noProof="1">
              <a:solidFill>
                <a:schemeClr val="tx1"/>
              </a:solidFill>
              <a:latin typeface="Arial" panose="020B0604020202020204" pitchFamily="34" charset="0"/>
              <a:cs typeface="Arial" panose="020B0604020202020204" pitchFamily="34" charset="0"/>
            </a:endParaRPr>
          </a:p>
        </p:txBody>
      </p:sp>
      <p:pic>
        <p:nvPicPr>
          <p:cNvPr id="37" name="Billede 28"/>
          <p:cNvPicPr>
            <a:picLocks noChangeAspect="1"/>
          </p:cNvPicPr>
          <p:nvPr userDrawn="1"/>
        </p:nvPicPr>
        <p:blipFill>
          <a:blip r:embed="rId11"/>
          <a:stretch>
            <a:fillRect/>
          </a:stretch>
        </p:blipFill>
        <p:spPr>
          <a:xfrm>
            <a:off x="2816934" y="4871033"/>
            <a:ext cx="147437" cy="354622"/>
          </a:xfrm>
          <a:prstGeom prst="rect">
            <a:avLst/>
          </a:prstGeom>
        </p:spPr>
      </p:pic>
      <p:pic>
        <p:nvPicPr>
          <p:cNvPr id="38" name="Picture 4"/>
          <p:cNvPicPr>
            <a:picLocks noChangeAspect="1"/>
          </p:cNvPicPr>
          <p:nvPr userDrawn="1"/>
        </p:nvPicPr>
        <p:blipFill>
          <a:blip r:embed="rId5"/>
          <a:stretch>
            <a:fillRect/>
          </a:stretch>
        </p:blipFill>
        <p:spPr>
          <a:xfrm>
            <a:off x="2816935" y="3934283"/>
            <a:ext cx="114555" cy="282252"/>
          </a:xfrm>
          <a:prstGeom prst="rect">
            <a:avLst/>
          </a:prstGeom>
        </p:spPr>
      </p:pic>
      <p:pic>
        <p:nvPicPr>
          <p:cNvPr id="39" name="Billede 33"/>
          <p:cNvPicPr>
            <a:picLocks noChangeAspect="1"/>
          </p:cNvPicPr>
          <p:nvPr userDrawn="1"/>
        </p:nvPicPr>
        <p:blipFill>
          <a:blip r:embed="rId12"/>
          <a:stretch>
            <a:fillRect/>
          </a:stretch>
        </p:blipFill>
        <p:spPr>
          <a:xfrm>
            <a:off x="2813098" y="5360000"/>
            <a:ext cx="157179" cy="369616"/>
          </a:xfrm>
          <a:prstGeom prst="rect">
            <a:avLst/>
          </a:prstGeom>
        </p:spPr>
      </p:pic>
    </p:spTree>
    <p:extLst>
      <p:ext uri="{BB962C8B-B14F-4D97-AF65-F5344CB8AC3E}">
        <p14:creationId xmlns:p14="http://schemas.microsoft.com/office/powerpoint/2010/main" val="306941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Forside skyline">
    <p:bg>
      <p:bgRef idx="1001">
        <a:schemeClr val="bg2"/>
      </p:bgRef>
    </p:bg>
    <p:spTree>
      <p:nvGrpSpPr>
        <p:cNvPr id="1" name=""/>
        <p:cNvGrpSpPr/>
        <p:nvPr/>
      </p:nvGrpSpPr>
      <p:grpSpPr>
        <a:xfrm>
          <a:off x="0" y="0"/>
          <a:ext cx="0" cy="0"/>
          <a:chOff x="0" y="0"/>
          <a:chExt cx="0" cy="0"/>
        </a:xfrm>
      </p:grpSpPr>
      <p:sp>
        <p:nvSpPr>
          <p:cNvPr id="12" name="Baggrund sort"/>
          <p:cNvSpPr/>
          <p:nvPr userDrawn="1"/>
        </p:nvSpPr>
        <p:spPr>
          <a:xfrm>
            <a:off x="2" y="0"/>
            <a:ext cx="5328174" cy="7559675"/>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612" dirty="0"/>
          </a:p>
        </p:txBody>
      </p:sp>
      <p:grpSp>
        <p:nvGrpSpPr>
          <p:cNvPr id="1028" name="Group 4"/>
          <p:cNvGrpSpPr>
            <a:grpSpLocks noChangeAspect="1"/>
          </p:cNvGrpSpPr>
          <p:nvPr userDrawn="1"/>
        </p:nvGrpSpPr>
        <p:grpSpPr bwMode="auto">
          <a:xfrm>
            <a:off x="2152568" y="416484"/>
            <a:ext cx="3188960" cy="7207951"/>
            <a:chOff x="3103" y="238"/>
            <a:chExt cx="4597" cy="4119"/>
          </a:xfrm>
          <a:solidFill>
            <a:schemeClr val="accent1"/>
          </a:solidFill>
        </p:grpSpPr>
        <p:sp>
          <p:nvSpPr>
            <p:cNvPr id="1029" name="Freeform 5"/>
            <p:cNvSpPr>
              <a:spLocks noEditPoints="1"/>
            </p:cNvSpPr>
            <p:nvPr userDrawn="1"/>
          </p:nvSpPr>
          <p:spPr bwMode="auto">
            <a:xfrm>
              <a:off x="4236" y="374"/>
              <a:ext cx="129" cy="176"/>
            </a:xfrm>
            <a:custGeom>
              <a:avLst/>
              <a:gdLst/>
              <a:ahLst/>
              <a:cxnLst>
                <a:cxn ang="0">
                  <a:pos x="161" y="80"/>
                </a:cxn>
                <a:cxn ang="0">
                  <a:pos x="81" y="0"/>
                </a:cxn>
                <a:cxn ang="0">
                  <a:pos x="0" y="80"/>
                </a:cxn>
                <a:cxn ang="0">
                  <a:pos x="0" y="218"/>
                </a:cxn>
                <a:cxn ang="0">
                  <a:pos x="161" y="218"/>
                </a:cxn>
                <a:cxn ang="0">
                  <a:pos x="161" y="80"/>
                </a:cxn>
                <a:cxn ang="0">
                  <a:pos x="151" y="208"/>
                </a:cxn>
                <a:cxn ang="0">
                  <a:pos x="10" y="208"/>
                </a:cxn>
                <a:cxn ang="0">
                  <a:pos x="10" y="80"/>
                </a:cxn>
                <a:cxn ang="0">
                  <a:pos x="81" y="10"/>
                </a:cxn>
                <a:cxn ang="0">
                  <a:pos x="151" y="80"/>
                </a:cxn>
                <a:cxn ang="0">
                  <a:pos x="151" y="208"/>
                </a:cxn>
              </a:cxnLst>
              <a:rect l="0" t="0" r="r" b="b"/>
              <a:pathLst>
                <a:path w="161" h="218">
                  <a:moveTo>
                    <a:pt x="161" y="80"/>
                  </a:moveTo>
                  <a:cubicBezTo>
                    <a:pt x="161" y="36"/>
                    <a:pt x="125" y="0"/>
                    <a:pt x="81" y="0"/>
                  </a:cubicBezTo>
                  <a:cubicBezTo>
                    <a:pt x="36" y="0"/>
                    <a:pt x="0" y="36"/>
                    <a:pt x="0" y="80"/>
                  </a:cubicBezTo>
                  <a:cubicBezTo>
                    <a:pt x="0" y="218"/>
                    <a:pt x="0" y="218"/>
                    <a:pt x="0" y="218"/>
                  </a:cubicBezTo>
                  <a:cubicBezTo>
                    <a:pt x="161" y="218"/>
                    <a:pt x="161" y="218"/>
                    <a:pt x="161" y="218"/>
                  </a:cubicBezTo>
                  <a:lnTo>
                    <a:pt x="161" y="80"/>
                  </a:lnTo>
                  <a:close/>
                  <a:moveTo>
                    <a:pt x="151" y="208"/>
                  </a:moveTo>
                  <a:cubicBezTo>
                    <a:pt x="10" y="208"/>
                    <a:pt x="10" y="208"/>
                    <a:pt x="10" y="208"/>
                  </a:cubicBezTo>
                  <a:cubicBezTo>
                    <a:pt x="10" y="80"/>
                    <a:pt x="10" y="80"/>
                    <a:pt x="10" y="80"/>
                  </a:cubicBezTo>
                  <a:cubicBezTo>
                    <a:pt x="10" y="41"/>
                    <a:pt x="42" y="10"/>
                    <a:pt x="81" y="10"/>
                  </a:cubicBezTo>
                  <a:cubicBezTo>
                    <a:pt x="119" y="10"/>
                    <a:pt x="151" y="41"/>
                    <a:pt x="151" y="80"/>
                  </a:cubicBezTo>
                  <a:lnTo>
                    <a:pt x="151"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0" name="Freeform 6"/>
            <p:cNvSpPr>
              <a:spLocks noEditPoints="1"/>
            </p:cNvSpPr>
            <p:nvPr userDrawn="1"/>
          </p:nvSpPr>
          <p:spPr bwMode="auto">
            <a:xfrm>
              <a:off x="3691" y="1937"/>
              <a:ext cx="145" cy="145"/>
            </a:xfrm>
            <a:custGeom>
              <a:avLst/>
              <a:gdLst/>
              <a:ahLst/>
              <a:cxnLst>
                <a:cxn ang="0">
                  <a:pos x="90" y="0"/>
                </a:cxn>
                <a:cxn ang="0">
                  <a:pos x="0" y="90"/>
                </a:cxn>
                <a:cxn ang="0">
                  <a:pos x="90" y="180"/>
                </a:cxn>
                <a:cxn ang="0">
                  <a:pos x="180" y="90"/>
                </a:cxn>
                <a:cxn ang="0">
                  <a:pos x="90" y="0"/>
                </a:cxn>
                <a:cxn ang="0">
                  <a:pos x="90" y="170"/>
                </a:cxn>
                <a:cxn ang="0">
                  <a:pos x="10" y="90"/>
                </a:cxn>
                <a:cxn ang="0">
                  <a:pos x="90" y="10"/>
                </a:cxn>
                <a:cxn ang="0">
                  <a:pos x="170" y="90"/>
                </a:cxn>
                <a:cxn ang="0">
                  <a:pos x="90" y="170"/>
                </a:cxn>
              </a:cxnLst>
              <a:rect l="0" t="0" r="r" b="b"/>
              <a:pathLst>
                <a:path w="180" h="180">
                  <a:moveTo>
                    <a:pt x="90" y="0"/>
                  </a:moveTo>
                  <a:cubicBezTo>
                    <a:pt x="41" y="0"/>
                    <a:pt x="0" y="40"/>
                    <a:pt x="0" y="90"/>
                  </a:cubicBezTo>
                  <a:cubicBezTo>
                    <a:pt x="0" y="139"/>
                    <a:pt x="41" y="180"/>
                    <a:pt x="90" y="180"/>
                  </a:cubicBezTo>
                  <a:cubicBezTo>
                    <a:pt x="140" y="180"/>
                    <a:pt x="180" y="139"/>
                    <a:pt x="180" y="90"/>
                  </a:cubicBezTo>
                  <a:cubicBezTo>
                    <a:pt x="180" y="40"/>
                    <a:pt x="140" y="0"/>
                    <a:pt x="90" y="0"/>
                  </a:cubicBezTo>
                  <a:close/>
                  <a:moveTo>
                    <a:pt x="90" y="170"/>
                  </a:moveTo>
                  <a:cubicBezTo>
                    <a:pt x="46" y="170"/>
                    <a:pt x="10" y="134"/>
                    <a:pt x="10" y="90"/>
                  </a:cubicBezTo>
                  <a:cubicBezTo>
                    <a:pt x="10" y="46"/>
                    <a:pt x="46" y="10"/>
                    <a:pt x="90" y="10"/>
                  </a:cubicBezTo>
                  <a:cubicBezTo>
                    <a:pt x="134" y="10"/>
                    <a:pt x="170" y="46"/>
                    <a:pt x="170" y="90"/>
                  </a:cubicBezTo>
                  <a:cubicBezTo>
                    <a:pt x="170"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1" name="Freeform 7"/>
            <p:cNvSpPr>
              <a:spLocks noEditPoints="1"/>
            </p:cNvSpPr>
            <p:nvPr userDrawn="1"/>
          </p:nvSpPr>
          <p:spPr bwMode="auto">
            <a:xfrm>
              <a:off x="4228" y="1937"/>
              <a:ext cx="144" cy="145"/>
            </a:xfrm>
            <a:custGeom>
              <a:avLst/>
              <a:gdLst/>
              <a:ahLst/>
              <a:cxnLst>
                <a:cxn ang="0">
                  <a:pos x="89" y="0"/>
                </a:cxn>
                <a:cxn ang="0">
                  <a:pos x="0" y="90"/>
                </a:cxn>
                <a:cxn ang="0">
                  <a:pos x="89" y="180"/>
                </a:cxn>
                <a:cxn ang="0">
                  <a:pos x="179" y="90"/>
                </a:cxn>
                <a:cxn ang="0">
                  <a:pos x="89" y="0"/>
                </a:cxn>
                <a:cxn ang="0">
                  <a:pos x="89" y="170"/>
                </a:cxn>
                <a:cxn ang="0">
                  <a:pos x="10" y="90"/>
                </a:cxn>
                <a:cxn ang="0">
                  <a:pos x="89" y="10"/>
                </a:cxn>
                <a:cxn ang="0">
                  <a:pos x="169" y="90"/>
                </a:cxn>
                <a:cxn ang="0">
                  <a:pos x="89" y="170"/>
                </a:cxn>
              </a:cxnLst>
              <a:rect l="0" t="0" r="r" b="b"/>
              <a:pathLst>
                <a:path w="179" h="180">
                  <a:moveTo>
                    <a:pt x="89" y="0"/>
                  </a:moveTo>
                  <a:cubicBezTo>
                    <a:pt x="40" y="0"/>
                    <a:pt x="0" y="40"/>
                    <a:pt x="0" y="90"/>
                  </a:cubicBezTo>
                  <a:cubicBezTo>
                    <a:pt x="0" y="139"/>
                    <a:pt x="40" y="180"/>
                    <a:pt x="89" y="180"/>
                  </a:cubicBezTo>
                  <a:cubicBezTo>
                    <a:pt x="139" y="180"/>
                    <a:pt x="179" y="139"/>
                    <a:pt x="179" y="90"/>
                  </a:cubicBezTo>
                  <a:cubicBezTo>
                    <a:pt x="179" y="40"/>
                    <a:pt x="139" y="0"/>
                    <a:pt x="89" y="0"/>
                  </a:cubicBezTo>
                  <a:close/>
                  <a:moveTo>
                    <a:pt x="89" y="170"/>
                  </a:moveTo>
                  <a:cubicBezTo>
                    <a:pt x="45" y="170"/>
                    <a:pt x="10" y="134"/>
                    <a:pt x="10" y="90"/>
                  </a:cubicBezTo>
                  <a:cubicBezTo>
                    <a:pt x="10" y="46"/>
                    <a:pt x="45" y="10"/>
                    <a:pt x="89" y="10"/>
                  </a:cubicBezTo>
                  <a:cubicBezTo>
                    <a:pt x="133" y="10"/>
                    <a:pt x="169" y="46"/>
                    <a:pt x="169" y="90"/>
                  </a:cubicBezTo>
                  <a:cubicBezTo>
                    <a:pt x="169" y="134"/>
                    <a:pt x="133" y="170"/>
                    <a:pt x="89"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2" name="Freeform 8"/>
            <p:cNvSpPr>
              <a:spLocks noEditPoints="1"/>
            </p:cNvSpPr>
            <p:nvPr userDrawn="1"/>
          </p:nvSpPr>
          <p:spPr bwMode="auto">
            <a:xfrm>
              <a:off x="4248" y="238"/>
              <a:ext cx="104" cy="104"/>
            </a:xfrm>
            <a:custGeom>
              <a:avLst/>
              <a:gdLst/>
              <a:ahLst/>
              <a:cxnLst>
                <a:cxn ang="0">
                  <a:pos x="64" y="129"/>
                </a:cxn>
                <a:cxn ang="0">
                  <a:pos x="129" y="65"/>
                </a:cxn>
                <a:cxn ang="0">
                  <a:pos x="64" y="0"/>
                </a:cxn>
                <a:cxn ang="0">
                  <a:pos x="0" y="65"/>
                </a:cxn>
                <a:cxn ang="0">
                  <a:pos x="64" y="129"/>
                </a:cxn>
                <a:cxn ang="0">
                  <a:pos x="64" y="10"/>
                </a:cxn>
                <a:cxn ang="0">
                  <a:pos x="119" y="65"/>
                </a:cxn>
                <a:cxn ang="0">
                  <a:pos x="64" y="119"/>
                </a:cxn>
                <a:cxn ang="0">
                  <a:pos x="10" y="65"/>
                </a:cxn>
                <a:cxn ang="0">
                  <a:pos x="64" y="10"/>
                </a:cxn>
              </a:cxnLst>
              <a:rect l="0" t="0" r="r" b="b"/>
              <a:pathLst>
                <a:path w="129" h="129">
                  <a:moveTo>
                    <a:pt x="64" y="129"/>
                  </a:moveTo>
                  <a:cubicBezTo>
                    <a:pt x="100" y="129"/>
                    <a:pt x="129" y="100"/>
                    <a:pt x="129" y="65"/>
                  </a:cubicBezTo>
                  <a:cubicBezTo>
                    <a:pt x="129" y="29"/>
                    <a:pt x="100" y="0"/>
                    <a:pt x="64" y="0"/>
                  </a:cubicBezTo>
                  <a:cubicBezTo>
                    <a:pt x="29" y="0"/>
                    <a:pt x="0" y="29"/>
                    <a:pt x="0" y="65"/>
                  </a:cubicBezTo>
                  <a:cubicBezTo>
                    <a:pt x="0" y="100"/>
                    <a:pt x="29" y="129"/>
                    <a:pt x="64" y="129"/>
                  </a:cubicBezTo>
                  <a:close/>
                  <a:moveTo>
                    <a:pt x="64" y="10"/>
                  </a:moveTo>
                  <a:cubicBezTo>
                    <a:pt x="94" y="10"/>
                    <a:pt x="119" y="35"/>
                    <a:pt x="119" y="65"/>
                  </a:cubicBezTo>
                  <a:cubicBezTo>
                    <a:pt x="119" y="95"/>
                    <a:pt x="94" y="119"/>
                    <a:pt x="64" y="119"/>
                  </a:cubicBezTo>
                  <a:cubicBezTo>
                    <a:pt x="34" y="119"/>
                    <a:pt x="10" y="95"/>
                    <a:pt x="10" y="65"/>
                  </a:cubicBezTo>
                  <a:cubicBezTo>
                    <a:pt x="10" y="35"/>
                    <a:pt x="34" y="10"/>
                    <a:pt x="6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3" name="Freeform 9"/>
            <p:cNvSpPr>
              <a:spLocks noEditPoints="1"/>
            </p:cNvSpPr>
            <p:nvPr userDrawn="1"/>
          </p:nvSpPr>
          <p:spPr bwMode="auto">
            <a:xfrm>
              <a:off x="4119" y="585"/>
              <a:ext cx="357" cy="245"/>
            </a:xfrm>
            <a:custGeom>
              <a:avLst/>
              <a:gdLst/>
              <a:ahLst/>
              <a:cxnLst>
                <a:cxn ang="0">
                  <a:pos x="444" y="222"/>
                </a:cxn>
                <a:cxn ang="0">
                  <a:pos x="222" y="0"/>
                </a:cxn>
                <a:cxn ang="0">
                  <a:pos x="0" y="222"/>
                </a:cxn>
                <a:cxn ang="0">
                  <a:pos x="0" y="304"/>
                </a:cxn>
                <a:cxn ang="0">
                  <a:pos x="444" y="304"/>
                </a:cxn>
                <a:cxn ang="0">
                  <a:pos x="444" y="222"/>
                </a:cxn>
                <a:cxn ang="0">
                  <a:pos x="434" y="294"/>
                </a:cxn>
                <a:cxn ang="0">
                  <a:pos x="10" y="294"/>
                </a:cxn>
                <a:cxn ang="0">
                  <a:pos x="10" y="222"/>
                </a:cxn>
                <a:cxn ang="0">
                  <a:pos x="222" y="10"/>
                </a:cxn>
                <a:cxn ang="0">
                  <a:pos x="434" y="222"/>
                </a:cxn>
                <a:cxn ang="0">
                  <a:pos x="434" y="294"/>
                </a:cxn>
              </a:cxnLst>
              <a:rect l="0" t="0" r="r" b="b"/>
              <a:pathLst>
                <a:path w="444" h="304">
                  <a:moveTo>
                    <a:pt x="444" y="222"/>
                  </a:moveTo>
                  <a:cubicBezTo>
                    <a:pt x="444" y="100"/>
                    <a:pt x="344" y="0"/>
                    <a:pt x="222" y="0"/>
                  </a:cubicBezTo>
                  <a:cubicBezTo>
                    <a:pt x="100" y="0"/>
                    <a:pt x="0" y="100"/>
                    <a:pt x="0" y="222"/>
                  </a:cubicBezTo>
                  <a:cubicBezTo>
                    <a:pt x="0" y="304"/>
                    <a:pt x="0" y="304"/>
                    <a:pt x="0" y="304"/>
                  </a:cubicBezTo>
                  <a:cubicBezTo>
                    <a:pt x="444" y="304"/>
                    <a:pt x="444" y="304"/>
                    <a:pt x="444" y="304"/>
                  </a:cubicBezTo>
                  <a:lnTo>
                    <a:pt x="444" y="222"/>
                  </a:lnTo>
                  <a:close/>
                  <a:moveTo>
                    <a:pt x="434" y="294"/>
                  </a:moveTo>
                  <a:cubicBezTo>
                    <a:pt x="10" y="294"/>
                    <a:pt x="10" y="294"/>
                    <a:pt x="10" y="294"/>
                  </a:cubicBezTo>
                  <a:cubicBezTo>
                    <a:pt x="10" y="222"/>
                    <a:pt x="10" y="222"/>
                    <a:pt x="10" y="222"/>
                  </a:cubicBezTo>
                  <a:cubicBezTo>
                    <a:pt x="10" y="105"/>
                    <a:pt x="105" y="10"/>
                    <a:pt x="222" y="10"/>
                  </a:cubicBezTo>
                  <a:cubicBezTo>
                    <a:pt x="339" y="10"/>
                    <a:pt x="434" y="105"/>
                    <a:pt x="434" y="222"/>
                  </a:cubicBezTo>
                  <a:lnTo>
                    <a:pt x="434" y="2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4" name="Freeform 10"/>
            <p:cNvSpPr>
              <a:spLocks noEditPoints="1"/>
            </p:cNvSpPr>
            <p:nvPr userDrawn="1"/>
          </p:nvSpPr>
          <p:spPr bwMode="auto">
            <a:xfrm>
              <a:off x="3718" y="2669"/>
              <a:ext cx="1165" cy="288"/>
            </a:xfrm>
            <a:custGeom>
              <a:avLst/>
              <a:gdLst/>
              <a:ahLst/>
              <a:cxnLst>
                <a:cxn ang="0">
                  <a:pos x="0" y="281"/>
                </a:cxn>
                <a:cxn ang="0">
                  <a:pos x="1" y="288"/>
                </a:cxn>
                <a:cxn ang="0">
                  <a:pos x="1163" y="288"/>
                </a:cxn>
                <a:cxn ang="0">
                  <a:pos x="1165" y="281"/>
                </a:cxn>
                <a:cxn ang="0">
                  <a:pos x="582" y="0"/>
                </a:cxn>
                <a:cxn ang="0">
                  <a:pos x="0" y="281"/>
                </a:cxn>
                <a:cxn ang="0">
                  <a:pos x="19" y="280"/>
                </a:cxn>
                <a:cxn ang="0">
                  <a:pos x="582" y="8"/>
                </a:cxn>
                <a:cxn ang="0">
                  <a:pos x="1146" y="280"/>
                </a:cxn>
                <a:cxn ang="0">
                  <a:pos x="19" y="280"/>
                </a:cxn>
              </a:cxnLst>
              <a:rect l="0" t="0" r="r" b="b"/>
              <a:pathLst>
                <a:path w="1165" h="288">
                  <a:moveTo>
                    <a:pt x="0" y="281"/>
                  </a:moveTo>
                  <a:lnTo>
                    <a:pt x="1" y="288"/>
                  </a:lnTo>
                  <a:lnTo>
                    <a:pt x="1163" y="288"/>
                  </a:lnTo>
                  <a:lnTo>
                    <a:pt x="1165" y="281"/>
                  </a:lnTo>
                  <a:lnTo>
                    <a:pt x="582" y="0"/>
                  </a:lnTo>
                  <a:lnTo>
                    <a:pt x="0" y="281"/>
                  </a:lnTo>
                  <a:close/>
                  <a:moveTo>
                    <a:pt x="19" y="280"/>
                  </a:moveTo>
                  <a:lnTo>
                    <a:pt x="582" y="8"/>
                  </a:lnTo>
                  <a:lnTo>
                    <a:pt x="1146" y="280"/>
                  </a:lnTo>
                  <a:lnTo>
                    <a:pt x="19" y="2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5" name="Freeform 11"/>
            <p:cNvSpPr>
              <a:spLocks noEditPoints="1"/>
            </p:cNvSpPr>
            <p:nvPr userDrawn="1"/>
          </p:nvSpPr>
          <p:spPr bwMode="auto">
            <a:xfrm>
              <a:off x="3103" y="3054"/>
              <a:ext cx="242" cy="936"/>
            </a:xfrm>
            <a:custGeom>
              <a:avLst/>
              <a:gdLst/>
              <a:ahLst/>
              <a:cxnLst>
                <a:cxn ang="0">
                  <a:pos x="0" y="93"/>
                </a:cxn>
                <a:cxn ang="0">
                  <a:pos x="70" y="167"/>
                </a:cxn>
                <a:cxn ang="0">
                  <a:pos x="70" y="936"/>
                </a:cxn>
                <a:cxn ang="0">
                  <a:pos x="242" y="936"/>
                </a:cxn>
                <a:cxn ang="0">
                  <a:pos x="242" y="0"/>
                </a:cxn>
                <a:cxn ang="0">
                  <a:pos x="0" y="0"/>
                </a:cxn>
                <a:cxn ang="0">
                  <a:pos x="0" y="93"/>
                </a:cxn>
                <a:cxn ang="0">
                  <a:pos x="8" y="8"/>
                </a:cxn>
                <a:cxn ang="0">
                  <a:pos x="234" y="8"/>
                </a:cxn>
                <a:cxn ang="0">
                  <a:pos x="234" y="928"/>
                </a:cxn>
                <a:cxn ang="0">
                  <a:pos x="78" y="928"/>
                </a:cxn>
                <a:cxn ang="0">
                  <a:pos x="78" y="164"/>
                </a:cxn>
                <a:cxn ang="0">
                  <a:pos x="8" y="90"/>
                </a:cxn>
                <a:cxn ang="0">
                  <a:pos x="8" y="8"/>
                </a:cxn>
              </a:cxnLst>
              <a:rect l="0" t="0" r="r" b="b"/>
              <a:pathLst>
                <a:path w="242" h="936">
                  <a:moveTo>
                    <a:pt x="0" y="93"/>
                  </a:moveTo>
                  <a:lnTo>
                    <a:pt x="70" y="167"/>
                  </a:lnTo>
                  <a:lnTo>
                    <a:pt x="70" y="936"/>
                  </a:lnTo>
                  <a:lnTo>
                    <a:pt x="242" y="936"/>
                  </a:lnTo>
                  <a:lnTo>
                    <a:pt x="242" y="0"/>
                  </a:lnTo>
                  <a:lnTo>
                    <a:pt x="0" y="0"/>
                  </a:lnTo>
                  <a:lnTo>
                    <a:pt x="0" y="93"/>
                  </a:lnTo>
                  <a:close/>
                  <a:moveTo>
                    <a:pt x="8" y="8"/>
                  </a:moveTo>
                  <a:lnTo>
                    <a:pt x="234" y="8"/>
                  </a:lnTo>
                  <a:lnTo>
                    <a:pt x="234" y="928"/>
                  </a:lnTo>
                  <a:lnTo>
                    <a:pt x="78" y="928"/>
                  </a:lnTo>
                  <a:lnTo>
                    <a:pt x="78" y="164"/>
                  </a:lnTo>
                  <a:lnTo>
                    <a:pt x="8" y="90"/>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6" name="Freeform 12"/>
            <p:cNvSpPr>
              <a:spLocks noEditPoints="1"/>
            </p:cNvSpPr>
            <p:nvPr userDrawn="1"/>
          </p:nvSpPr>
          <p:spPr bwMode="auto">
            <a:xfrm>
              <a:off x="4111" y="870"/>
              <a:ext cx="378" cy="316"/>
            </a:xfrm>
            <a:custGeom>
              <a:avLst/>
              <a:gdLst/>
              <a:ahLst/>
              <a:cxnLst>
                <a:cxn ang="0">
                  <a:pos x="378" y="0"/>
                </a:cxn>
                <a:cxn ang="0">
                  <a:pos x="0" y="0"/>
                </a:cxn>
                <a:cxn ang="0">
                  <a:pos x="0" y="316"/>
                </a:cxn>
                <a:cxn ang="0">
                  <a:pos x="378" y="316"/>
                </a:cxn>
                <a:cxn ang="0">
                  <a:pos x="378" y="0"/>
                </a:cxn>
                <a:cxn ang="0">
                  <a:pos x="370" y="307"/>
                </a:cxn>
                <a:cxn ang="0">
                  <a:pos x="9" y="307"/>
                </a:cxn>
                <a:cxn ang="0">
                  <a:pos x="9" y="8"/>
                </a:cxn>
                <a:cxn ang="0">
                  <a:pos x="370" y="8"/>
                </a:cxn>
                <a:cxn ang="0">
                  <a:pos x="370" y="307"/>
                </a:cxn>
              </a:cxnLst>
              <a:rect l="0" t="0" r="r" b="b"/>
              <a:pathLst>
                <a:path w="378" h="316">
                  <a:moveTo>
                    <a:pt x="378" y="0"/>
                  </a:moveTo>
                  <a:lnTo>
                    <a:pt x="0" y="0"/>
                  </a:lnTo>
                  <a:lnTo>
                    <a:pt x="0" y="316"/>
                  </a:lnTo>
                  <a:lnTo>
                    <a:pt x="378" y="316"/>
                  </a:lnTo>
                  <a:lnTo>
                    <a:pt x="378" y="0"/>
                  </a:lnTo>
                  <a:close/>
                  <a:moveTo>
                    <a:pt x="370" y="307"/>
                  </a:moveTo>
                  <a:lnTo>
                    <a:pt x="9" y="307"/>
                  </a:lnTo>
                  <a:lnTo>
                    <a:pt x="9" y="8"/>
                  </a:lnTo>
                  <a:lnTo>
                    <a:pt x="370" y="8"/>
                  </a:lnTo>
                  <a:lnTo>
                    <a:pt x="370"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7" name="Freeform 13"/>
            <p:cNvSpPr>
              <a:spLocks noEditPoints="1"/>
            </p:cNvSpPr>
            <p:nvPr userDrawn="1"/>
          </p:nvSpPr>
          <p:spPr bwMode="auto">
            <a:xfrm>
              <a:off x="4765" y="1937"/>
              <a:ext cx="144" cy="145"/>
            </a:xfrm>
            <a:custGeom>
              <a:avLst/>
              <a:gdLst/>
              <a:ahLst/>
              <a:cxnLst>
                <a:cxn ang="0">
                  <a:pos x="90" y="0"/>
                </a:cxn>
                <a:cxn ang="0">
                  <a:pos x="0" y="90"/>
                </a:cxn>
                <a:cxn ang="0">
                  <a:pos x="90" y="180"/>
                </a:cxn>
                <a:cxn ang="0">
                  <a:pos x="179" y="90"/>
                </a:cxn>
                <a:cxn ang="0">
                  <a:pos x="90" y="0"/>
                </a:cxn>
                <a:cxn ang="0">
                  <a:pos x="90" y="170"/>
                </a:cxn>
                <a:cxn ang="0">
                  <a:pos x="10" y="90"/>
                </a:cxn>
                <a:cxn ang="0">
                  <a:pos x="90" y="10"/>
                </a:cxn>
                <a:cxn ang="0">
                  <a:pos x="169" y="90"/>
                </a:cxn>
                <a:cxn ang="0">
                  <a:pos x="90" y="170"/>
                </a:cxn>
              </a:cxnLst>
              <a:rect l="0" t="0" r="r" b="b"/>
              <a:pathLst>
                <a:path w="179" h="180">
                  <a:moveTo>
                    <a:pt x="90" y="0"/>
                  </a:moveTo>
                  <a:cubicBezTo>
                    <a:pt x="40" y="0"/>
                    <a:pt x="0" y="40"/>
                    <a:pt x="0" y="90"/>
                  </a:cubicBezTo>
                  <a:cubicBezTo>
                    <a:pt x="0" y="139"/>
                    <a:pt x="40" y="180"/>
                    <a:pt x="90" y="180"/>
                  </a:cubicBezTo>
                  <a:cubicBezTo>
                    <a:pt x="139" y="180"/>
                    <a:pt x="179" y="139"/>
                    <a:pt x="179" y="90"/>
                  </a:cubicBezTo>
                  <a:cubicBezTo>
                    <a:pt x="179" y="40"/>
                    <a:pt x="139" y="0"/>
                    <a:pt x="90" y="0"/>
                  </a:cubicBezTo>
                  <a:close/>
                  <a:moveTo>
                    <a:pt x="90" y="170"/>
                  </a:moveTo>
                  <a:cubicBezTo>
                    <a:pt x="46" y="170"/>
                    <a:pt x="10" y="134"/>
                    <a:pt x="10" y="90"/>
                  </a:cubicBezTo>
                  <a:cubicBezTo>
                    <a:pt x="10" y="46"/>
                    <a:pt x="46" y="10"/>
                    <a:pt x="90" y="10"/>
                  </a:cubicBezTo>
                  <a:cubicBezTo>
                    <a:pt x="134" y="10"/>
                    <a:pt x="169" y="46"/>
                    <a:pt x="169" y="90"/>
                  </a:cubicBezTo>
                  <a:cubicBezTo>
                    <a:pt x="169"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8" name="Freeform 14"/>
            <p:cNvSpPr>
              <a:spLocks noEditPoints="1"/>
            </p:cNvSpPr>
            <p:nvPr userDrawn="1"/>
          </p:nvSpPr>
          <p:spPr bwMode="auto">
            <a:xfrm>
              <a:off x="7489"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39" name="Freeform 15"/>
            <p:cNvSpPr>
              <a:spLocks noEditPoints="1"/>
            </p:cNvSpPr>
            <p:nvPr userDrawn="1"/>
          </p:nvSpPr>
          <p:spPr bwMode="auto">
            <a:xfrm>
              <a:off x="7489"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0" name="Freeform 16"/>
            <p:cNvSpPr>
              <a:spLocks noEditPoints="1"/>
            </p:cNvSpPr>
            <p:nvPr userDrawn="1"/>
          </p:nvSpPr>
          <p:spPr bwMode="auto">
            <a:xfrm>
              <a:off x="6316" y="219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1" name="Freeform 17"/>
            <p:cNvSpPr>
              <a:spLocks noEditPoints="1"/>
            </p:cNvSpPr>
            <p:nvPr userDrawn="1"/>
          </p:nvSpPr>
          <p:spPr bwMode="auto">
            <a:xfrm>
              <a:off x="6502"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2" name="Freeform 18"/>
            <p:cNvSpPr>
              <a:spLocks noEditPoints="1"/>
            </p:cNvSpPr>
            <p:nvPr userDrawn="1"/>
          </p:nvSpPr>
          <p:spPr bwMode="auto">
            <a:xfrm>
              <a:off x="6502"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3" name="Freeform 19"/>
            <p:cNvSpPr>
              <a:spLocks noEditPoints="1"/>
            </p:cNvSpPr>
            <p:nvPr userDrawn="1"/>
          </p:nvSpPr>
          <p:spPr bwMode="auto">
            <a:xfrm>
              <a:off x="6948" y="1198"/>
              <a:ext cx="752" cy="461"/>
            </a:xfrm>
            <a:custGeom>
              <a:avLst/>
              <a:gdLst/>
              <a:ahLst/>
              <a:cxnLst>
                <a:cxn ang="0">
                  <a:pos x="670" y="0"/>
                </a:cxn>
                <a:cxn ang="0">
                  <a:pos x="670" y="74"/>
                </a:cxn>
                <a:cxn ang="0">
                  <a:pos x="0" y="74"/>
                </a:cxn>
                <a:cxn ang="0">
                  <a:pos x="0" y="461"/>
                </a:cxn>
                <a:cxn ang="0">
                  <a:pos x="752" y="461"/>
                </a:cxn>
                <a:cxn ang="0">
                  <a:pos x="752" y="0"/>
                </a:cxn>
                <a:cxn ang="0">
                  <a:pos x="670" y="0"/>
                </a:cxn>
                <a:cxn ang="0">
                  <a:pos x="744" y="453"/>
                </a:cxn>
                <a:cxn ang="0">
                  <a:pos x="8" y="453"/>
                </a:cxn>
                <a:cxn ang="0">
                  <a:pos x="8" y="82"/>
                </a:cxn>
                <a:cxn ang="0">
                  <a:pos x="678" y="82"/>
                </a:cxn>
                <a:cxn ang="0">
                  <a:pos x="678" y="8"/>
                </a:cxn>
                <a:cxn ang="0">
                  <a:pos x="744" y="8"/>
                </a:cxn>
                <a:cxn ang="0">
                  <a:pos x="744" y="453"/>
                </a:cxn>
              </a:cxnLst>
              <a:rect l="0" t="0" r="r" b="b"/>
              <a:pathLst>
                <a:path w="752" h="461">
                  <a:moveTo>
                    <a:pt x="670" y="0"/>
                  </a:moveTo>
                  <a:lnTo>
                    <a:pt x="670" y="74"/>
                  </a:lnTo>
                  <a:lnTo>
                    <a:pt x="0" y="74"/>
                  </a:lnTo>
                  <a:lnTo>
                    <a:pt x="0" y="461"/>
                  </a:lnTo>
                  <a:lnTo>
                    <a:pt x="752" y="461"/>
                  </a:lnTo>
                  <a:lnTo>
                    <a:pt x="752" y="0"/>
                  </a:lnTo>
                  <a:lnTo>
                    <a:pt x="670" y="0"/>
                  </a:lnTo>
                  <a:close/>
                  <a:moveTo>
                    <a:pt x="744" y="453"/>
                  </a:moveTo>
                  <a:lnTo>
                    <a:pt x="8" y="453"/>
                  </a:lnTo>
                  <a:lnTo>
                    <a:pt x="8" y="82"/>
                  </a:lnTo>
                  <a:lnTo>
                    <a:pt x="678" y="82"/>
                  </a:lnTo>
                  <a:lnTo>
                    <a:pt x="678" y="8"/>
                  </a:lnTo>
                  <a:lnTo>
                    <a:pt x="744" y="8"/>
                  </a:lnTo>
                  <a:lnTo>
                    <a:pt x="744" y="4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4" name="Freeform 20"/>
            <p:cNvSpPr>
              <a:spLocks noEditPoints="1"/>
            </p:cNvSpPr>
            <p:nvPr userDrawn="1"/>
          </p:nvSpPr>
          <p:spPr bwMode="auto">
            <a:xfrm>
              <a:off x="6316" y="198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5" name="Freeform 21"/>
            <p:cNvSpPr>
              <a:spLocks noEditPoints="1"/>
            </p:cNvSpPr>
            <p:nvPr userDrawn="1"/>
          </p:nvSpPr>
          <p:spPr bwMode="auto">
            <a:xfrm>
              <a:off x="5950" y="2276"/>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6" name="Freeform 22"/>
            <p:cNvSpPr>
              <a:spLocks noEditPoints="1"/>
            </p:cNvSpPr>
            <p:nvPr userDrawn="1"/>
          </p:nvSpPr>
          <p:spPr bwMode="auto">
            <a:xfrm>
              <a:off x="6502"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7" name="Freeform 23"/>
            <p:cNvSpPr>
              <a:spLocks noEditPoints="1"/>
            </p:cNvSpPr>
            <p:nvPr userDrawn="1"/>
          </p:nvSpPr>
          <p:spPr bwMode="auto">
            <a:xfrm>
              <a:off x="7489"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8" name="Freeform 24"/>
            <p:cNvSpPr>
              <a:spLocks noEditPoints="1"/>
            </p:cNvSpPr>
            <p:nvPr userDrawn="1"/>
          </p:nvSpPr>
          <p:spPr bwMode="auto">
            <a:xfrm>
              <a:off x="7489"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49" name="Freeform 25"/>
            <p:cNvSpPr>
              <a:spLocks noEditPoints="1"/>
            </p:cNvSpPr>
            <p:nvPr userDrawn="1"/>
          </p:nvSpPr>
          <p:spPr bwMode="auto">
            <a:xfrm>
              <a:off x="6948" y="1710"/>
              <a:ext cx="752" cy="1079"/>
            </a:xfrm>
            <a:custGeom>
              <a:avLst/>
              <a:gdLst/>
              <a:ahLst/>
              <a:cxnLst>
                <a:cxn ang="0">
                  <a:pos x="0" y="1079"/>
                </a:cxn>
                <a:cxn ang="0">
                  <a:pos x="752" y="1079"/>
                </a:cxn>
                <a:cxn ang="0">
                  <a:pos x="752" y="0"/>
                </a:cxn>
                <a:cxn ang="0">
                  <a:pos x="0" y="0"/>
                </a:cxn>
                <a:cxn ang="0">
                  <a:pos x="0" y="1079"/>
                </a:cxn>
                <a:cxn ang="0">
                  <a:pos x="8" y="8"/>
                </a:cxn>
                <a:cxn ang="0">
                  <a:pos x="744" y="8"/>
                </a:cxn>
                <a:cxn ang="0">
                  <a:pos x="744" y="1071"/>
                </a:cxn>
                <a:cxn ang="0">
                  <a:pos x="8" y="1071"/>
                </a:cxn>
                <a:cxn ang="0">
                  <a:pos x="8" y="8"/>
                </a:cxn>
              </a:cxnLst>
              <a:rect l="0" t="0" r="r" b="b"/>
              <a:pathLst>
                <a:path w="752" h="1079">
                  <a:moveTo>
                    <a:pt x="0" y="1079"/>
                  </a:moveTo>
                  <a:lnTo>
                    <a:pt x="752" y="1079"/>
                  </a:lnTo>
                  <a:lnTo>
                    <a:pt x="752" y="0"/>
                  </a:lnTo>
                  <a:lnTo>
                    <a:pt x="0" y="0"/>
                  </a:lnTo>
                  <a:lnTo>
                    <a:pt x="0" y="1079"/>
                  </a:lnTo>
                  <a:close/>
                  <a:moveTo>
                    <a:pt x="8" y="8"/>
                  </a:moveTo>
                  <a:lnTo>
                    <a:pt x="744" y="8"/>
                  </a:lnTo>
                  <a:lnTo>
                    <a:pt x="744" y="1071"/>
                  </a:lnTo>
                  <a:lnTo>
                    <a:pt x="8" y="1071"/>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0" name="Freeform 26"/>
            <p:cNvSpPr>
              <a:spLocks noEditPoints="1"/>
            </p:cNvSpPr>
            <p:nvPr userDrawn="1"/>
          </p:nvSpPr>
          <p:spPr bwMode="auto">
            <a:xfrm>
              <a:off x="6316" y="240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1" name="Freeform 27"/>
            <p:cNvSpPr>
              <a:spLocks noEditPoints="1"/>
            </p:cNvSpPr>
            <p:nvPr userDrawn="1"/>
          </p:nvSpPr>
          <p:spPr bwMode="auto">
            <a:xfrm>
              <a:off x="6202" y="1395"/>
              <a:ext cx="695" cy="476"/>
            </a:xfrm>
            <a:custGeom>
              <a:avLst/>
              <a:gdLst/>
              <a:ahLst/>
              <a:cxnLst>
                <a:cxn ang="0">
                  <a:pos x="613" y="89"/>
                </a:cxn>
                <a:cxn ang="0">
                  <a:pos x="271" y="89"/>
                </a:cxn>
                <a:cxn ang="0">
                  <a:pos x="271" y="0"/>
                </a:cxn>
                <a:cxn ang="0">
                  <a:pos x="190" y="0"/>
                </a:cxn>
                <a:cxn ang="0">
                  <a:pos x="190" y="89"/>
                </a:cxn>
                <a:cxn ang="0">
                  <a:pos x="0" y="89"/>
                </a:cxn>
                <a:cxn ang="0">
                  <a:pos x="0" y="476"/>
                </a:cxn>
                <a:cxn ang="0">
                  <a:pos x="695" y="476"/>
                </a:cxn>
                <a:cxn ang="0">
                  <a:pos x="695" y="42"/>
                </a:cxn>
                <a:cxn ang="0">
                  <a:pos x="613" y="42"/>
                </a:cxn>
                <a:cxn ang="0">
                  <a:pos x="613" y="89"/>
                </a:cxn>
                <a:cxn ang="0">
                  <a:pos x="621" y="50"/>
                </a:cxn>
                <a:cxn ang="0">
                  <a:pos x="687" y="50"/>
                </a:cxn>
                <a:cxn ang="0">
                  <a:pos x="687" y="468"/>
                </a:cxn>
                <a:cxn ang="0">
                  <a:pos x="8" y="468"/>
                </a:cxn>
                <a:cxn ang="0">
                  <a:pos x="8" y="97"/>
                </a:cxn>
                <a:cxn ang="0">
                  <a:pos x="198" y="97"/>
                </a:cxn>
                <a:cxn ang="0">
                  <a:pos x="198" y="8"/>
                </a:cxn>
                <a:cxn ang="0">
                  <a:pos x="263" y="8"/>
                </a:cxn>
                <a:cxn ang="0">
                  <a:pos x="263" y="97"/>
                </a:cxn>
                <a:cxn ang="0">
                  <a:pos x="621" y="97"/>
                </a:cxn>
                <a:cxn ang="0">
                  <a:pos x="621" y="50"/>
                </a:cxn>
              </a:cxnLst>
              <a:rect l="0" t="0" r="r" b="b"/>
              <a:pathLst>
                <a:path w="695" h="476">
                  <a:moveTo>
                    <a:pt x="613" y="89"/>
                  </a:moveTo>
                  <a:lnTo>
                    <a:pt x="271" y="89"/>
                  </a:lnTo>
                  <a:lnTo>
                    <a:pt x="271" y="0"/>
                  </a:lnTo>
                  <a:lnTo>
                    <a:pt x="190" y="0"/>
                  </a:lnTo>
                  <a:lnTo>
                    <a:pt x="190" y="89"/>
                  </a:lnTo>
                  <a:lnTo>
                    <a:pt x="0" y="89"/>
                  </a:lnTo>
                  <a:lnTo>
                    <a:pt x="0" y="476"/>
                  </a:lnTo>
                  <a:lnTo>
                    <a:pt x="695" y="476"/>
                  </a:lnTo>
                  <a:lnTo>
                    <a:pt x="695" y="42"/>
                  </a:lnTo>
                  <a:lnTo>
                    <a:pt x="613" y="42"/>
                  </a:lnTo>
                  <a:lnTo>
                    <a:pt x="613" y="89"/>
                  </a:lnTo>
                  <a:close/>
                  <a:moveTo>
                    <a:pt x="621" y="50"/>
                  </a:moveTo>
                  <a:lnTo>
                    <a:pt x="687" y="50"/>
                  </a:lnTo>
                  <a:lnTo>
                    <a:pt x="687" y="468"/>
                  </a:lnTo>
                  <a:lnTo>
                    <a:pt x="8" y="468"/>
                  </a:lnTo>
                  <a:lnTo>
                    <a:pt x="8" y="97"/>
                  </a:lnTo>
                  <a:lnTo>
                    <a:pt x="198" y="97"/>
                  </a:lnTo>
                  <a:lnTo>
                    <a:pt x="198" y="8"/>
                  </a:lnTo>
                  <a:lnTo>
                    <a:pt x="263" y="8"/>
                  </a:lnTo>
                  <a:lnTo>
                    <a:pt x="263" y="97"/>
                  </a:lnTo>
                  <a:lnTo>
                    <a:pt x="621" y="97"/>
                  </a:lnTo>
                  <a:lnTo>
                    <a:pt x="621"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2" name="Freeform 28"/>
            <p:cNvSpPr>
              <a:spLocks noEditPoints="1"/>
            </p:cNvSpPr>
            <p:nvPr userDrawn="1"/>
          </p:nvSpPr>
          <p:spPr bwMode="auto">
            <a:xfrm>
              <a:off x="5755" y="2486"/>
              <a:ext cx="100" cy="135"/>
            </a:xfrm>
            <a:custGeom>
              <a:avLst/>
              <a:gdLst/>
              <a:ahLst/>
              <a:cxnLst>
                <a:cxn ang="0">
                  <a:pos x="0" y="135"/>
                </a:cxn>
                <a:cxn ang="0">
                  <a:pos x="100" y="135"/>
                </a:cxn>
                <a:cxn ang="0">
                  <a:pos x="100" y="0"/>
                </a:cxn>
                <a:cxn ang="0">
                  <a:pos x="0" y="0"/>
                </a:cxn>
                <a:cxn ang="0">
                  <a:pos x="0" y="135"/>
                </a:cxn>
                <a:cxn ang="0">
                  <a:pos x="8" y="9"/>
                </a:cxn>
                <a:cxn ang="0">
                  <a:pos x="91" y="9"/>
                </a:cxn>
                <a:cxn ang="0">
                  <a:pos x="91" y="127"/>
                </a:cxn>
                <a:cxn ang="0">
                  <a:pos x="8" y="127"/>
                </a:cxn>
                <a:cxn ang="0">
                  <a:pos x="8" y="9"/>
                </a:cxn>
              </a:cxnLst>
              <a:rect l="0" t="0" r="r" b="b"/>
              <a:pathLst>
                <a:path w="100" h="135">
                  <a:moveTo>
                    <a:pt x="0" y="135"/>
                  </a:moveTo>
                  <a:lnTo>
                    <a:pt x="100" y="135"/>
                  </a:lnTo>
                  <a:lnTo>
                    <a:pt x="100"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3" name="Freeform 29"/>
            <p:cNvSpPr>
              <a:spLocks noEditPoints="1"/>
            </p:cNvSpPr>
            <p:nvPr userDrawn="1"/>
          </p:nvSpPr>
          <p:spPr bwMode="auto">
            <a:xfrm>
              <a:off x="7055" y="2240"/>
              <a:ext cx="100" cy="134"/>
            </a:xfrm>
            <a:custGeom>
              <a:avLst/>
              <a:gdLst/>
              <a:ahLst/>
              <a:cxnLst>
                <a:cxn ang="0">
                  <a:pos x="0" y="134"/>
                </a:cxn>
                <a:cxn ang="0">
                  <a:pos x="100" y="134"/>
                </a:cxn>
                <a:cxn ang="0">
                  <a:pos x="100" y="0"/>
                </a:cxn>
                <a:cxn ang="0">
                  <a:pos x="0" y="0"/>
                </a:cxn>
                <a:cxn ang="0">
                  <a:pos x="0" y="134"/>
                </a:cxn>
                <a:cxn ang="0">
                  <a:pos x="9" y="8"/>
                </a:cxn>
                <a:cxn ang="0">
                  <a:pos x="91" y="8"/>
                </a:cxn>
                <a:cxn ang="0">
                  <a:pos x="91" y="126"/>
                </a:cxn>
                <a:cxn ang="0">
                  <a:pos x="9" y="126"/>
                </a:cxn>
                <a:cxn ang="0">
                  <a:pos x="9" y="8"/>
                </a:cxn>
              </a:cxnLst>
              <a:rect l="0" t="0" r="r" b="b"/>
              <a:pathLst>
                <a:path w="100" h="134">
                  <a:moveTo>
                    <a:pt x="0" y="134"/>
                  </a:moveTo>
                  <a:lnTo>
                    <a:pt x="100" y="134"/>
                  </a:lnTo>
                  <a:lnTo>
                    <a:pt x="100" y="0"/>
                  </a:lnTo>
                  <a:lnTo>
                    <a:pt x="0" y="0"/>
                  </a:lnTo>
                  <a:lnTo>
                    <a:pt x="0" y="134"/>
                  </a:lnTo>
                  <a:close/>
                  <a:moveTo>
                    <a:pt x="9" y="8"/>
                  </a:moveTo>
                  <a:lnTo>
                    <a:pt x="91" y="8"/>
                  </a:lnTo>
                  <a:lnTo>
                    <a:pt x="91" y="126"/>
                  </a:lnTo>
                  <a:lnTo>
                    <a:pt x="9" y="126"/>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4" name="Freeform 30"/>
            <p:cNvSpPr>
              <a:spLocks noEditPoints="1"/>
            </p:cNvSpPr>
            <p:nvPr userDrawn="1"/>
          </p:nvSpPr>
          <p:spPr bwMode="auto">
            <a:xfrm>
              <a:off x="5755" y="1857"/>
              <a:ext cx="100" cy="133"/>
            </a:xfrm>
            <a:custGeom>
              <a:avLst/>
              <a:gdLst/>
              <a:ahLst/>
              <a:cxnLst>
                <a:cxn ang="0">
                  <a:pos x="100" y="0"/>
                </a:cxn>
                <a:cxn ang="0">
                  <a:pos x="0" y="0"/>
                </a:cxn>
                <a:cxn ang="0">
                  <a:pos x="0" y="133"/>
                </a:cxn>
                <a:cxn ang="0">
                  <a:pos x="100" y="133"/>
                </a:cxn>
                <a:cxn ang="0">
                  <a:pos x="100" y="0"/>
                </a:cxn>
                <a:cxn ang="0">
                  <a:pos x="91" y="125"/>
                </a:cxn>
                <a:cxn ang="0">
                  <a:pos x="8" y="125"/>
                </a:cxn>
                <a:cxn ang="0">
                  <a:pos x="8" y="8"/>
                </a:cxn>
                <a:cxn ang="0">
                  <a:pos x="91" y="8"/>
                </a:cxn>
                <a:cxn ang="0">
                  <a:pos x="91" y="125"/>
                </a:cxn>
              </a:cxnLst>
              <a:rect l="0" t="0" r="r" b="b"/>
              <a:pathLst>
                <a:path w="100" h="133">
                  <a:moveTo>
                    <a:pt x="100" y="0"/>
                  </a:moveTo>
                  <a:lnTo>
                    <a:pt x="0" y="0"/>
                  </a:lnTo>
                  <a:lnTo>
                    <a:pt x="0" y="133"/>
                  </a:lnTo>
                  <a:lnTo>
                    <a:pt x="100" y="133"/>
                  </a:lnTo>
                  <a:lnTo>
                    <a:pt x="100"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5" name="Freeform 31"/>
            <p:cNvSpPr>
              <a:spLocks noEditPoints="1"/>
            </p:cNvSpPr>
            <p:nvPr userDrawn="1"/>
          </p:nvSpPr>
          <p:spPr bwMode="auto">
            <a:xfrm>
              <a:off x="7055" y="2030"/>
              <a:ext cx="100" cy="133"/>
            </a:xfrm>
            <a:custGeom>
              <a:avLst/>
              <a:gdLst/>
              <a:ahLst/>
              <a:cxnLst>
                <a:cxn ang="0">
                  <a:pos x="0" y="133"/>
                </a:cxn>
                <a:cxn ang="0">
                  <a:pos x="100" y="133"/>
                </a:cxn>
                <a:cxn ang="0">
                  <a:pos x="100" y="0"/>
                </a:cxn>
                <a:cxn ang="0">
                  <a:pos x="0" y="0"/>
                </a:cxn>
                <a:cxn ang="0">
                  <a:pos x="0" y="133"/>
                </a:cxn>
                <a:cxn ang="0">
                  <a:pos x="9" y="8"/>
                </a:cxn>
                <a:cxn ang="0">
                  <a:pos x="91" y="8"/>
                </a:cxn>
                <a:cxn ang="0">
                  <a:pos x="91" y="125"/>
                </a:cxn>
                <a:cxn ang="0">
                  <a:pos x="9" y="125"/>
                </a:cxn>
                <a:cxn ang="0">
                  <a:pos x="9" y="8"/>
                </a:cxn>
              </a:cxnLst>
              <a:rect l="0" t="0" r="r" b="b"/>
              <a:pathLst>
                <a:path w="100" h="133">
                  <a:moveTo>
                    <a:pt x="0" y="133"/>
                  </a:moveTo>
                  <a:lnTo>
                    <a:pt x="100" y="133"/>
                  </a:lnTo>
                  <a:lnTo>
                    <a:pt x="100" y="0"/>
                  </a:lnTo>
                  <a:lnTo>
                    <a:pt x="0" y="0"/>
                  </a:lnTo>
                  <a:lnTo>
                    <a:pt x="0" y="133"/>
                  </a:lnTo>
                  <a:close/>
                  <a:moveTo>
                    <a:pt x="9" y="8"/>
                  </a:moveTo>
                  <a:lnTo>
                    <a:pt x="91" y="8"/>
                  </a:lnTo>
                  <a:lnTo>
                    <a:pt x="91" y="125"/>
                  </a:lnTo>
                  <a:lnTo>
                    <a:pt x="9" y="125"/>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6" name="Freeform 32"/>
            <p:cNvSpPr>
              <a:spLocks noEditPoints="1"/>
            </p:cNvSpPr>
            <p:nvPr userDrawn="1"/>
          </p:nvSpPr>
          <p:spPr bwMode="auto">
            <a:xfrm>
              <a:off x="5755" y="2276"/>
              <a:ext cx="100" cy="135"/>
            </a:xfrm>
            <a:custGeom>
              <a:avLst/>
              <a:gdLst/>
              <a:ahLst/>
              <a:cxnLst>
                <a:cxn ang="0">
                  <a:pos x="0" y="135"/>
                </a:cxn>
                <a:cxn ang="0">
                  <a:pos x="100" y="135"/>
                </a:cxn>
                <a:cxn ang="0">
                  <a:pos x="100" y="0"/>
                </a:cxn>
                <a:cxn ang="0">
                  <a:pos x="0" y="0"/>
                </a:cxn>
                <a:cxn ang="0">
                  <a:pos x="0" y="135"/>
                </a:cxn>
                <a:cxn ang="0">
                  <a:pos x="8" y="8"/>
                </a:cxn>
                <a:cxn ang="0">
                  <a:pos x="91" y="8"/>
                </a:cxn>
                <a:cxn ang="0">
                  <a:pos x="91" y="127"/>
                </a:cxn>
                <a:cxn ang="0">
                  <a:pos x="8" y="127"/>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7" name="Freeform 33"/>
            <p:cNvSpPr>
              <a:spLocks noEditPoints="1"/>
            </p:cNvSpPr>
            <p:nvPr userDrawn="1"/>
          </p:nvSpPr>
          <p:spPr bwMode="auto">
            <a:xfrm>
              <a:off x="5950" y="1857"/>
              <a:ext cx="99" cy="133"/>
            </a:xfrm>
            <a:custGeom>
              <a:avLst/>
              <a:gdLst/>
              <a:ahLst/>
              <a:cxnLst>
                <a:cxn ang="0">
                  <a:pos x="99" y="0"/>
                </a:cxn>
                <a:cxn ang="0">
                  <a:pos x="0" y="0"/>
                </a:cxn>
                <a:cxn ang="0">
                  <a:pos x="0" y="133"/>
                </a:cxn>
                <a:cxn ang="0">
                  <a:pos x="99" y="133"/>
                </a:cxn>
                <a:cxn ang="0">
                  <a:pos x="99" y="0"/>
                </a:cxn>
                <a:cxn ang="0">
                  <a:pos x="91" y="125"/>
                </a:cxn>
                <a:cxn ang="0">
                  <a:pos x="8" y="125"/>
                </a:cxn>
                <a:cxn ang="0">
                  <a:pos x="8" y="8"/>
                </a:cxn>
                <a:cxn ang="0">
                  <a:pos x="91" y="8"/>
                </a:cxn>
                <a:cxn ang="0">
                  <a:pos x="91" y="125"/>
                </a:cxn>
              </a:cxnLst>
              <a:rect l="0" t="0" r="r" b="b"/>
              <a:pathLst>
                <a:path w="99" h="133">
                  <a:moveTo>
                    <a:pt x="99" y="0"/>
                  </a:moveTo>
                  <a:lnTo>
                    <a:pt x="0" y="0"/>
                  </a:lnTo>
                  <a:lnTo>
                    <a:pt x="0" y="133"/>
                  </a:lnTo>
                  <a:lnTo>
                    <a:pt x="99" y="133"/>
                  </a:lnTo>
                  <a:lnTo>
                    <a:pt x="99"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8" name="Freeform 34"/>
            <p:cNvSpPr>
              <a:spLocks noEditPoints="1"/>
            </p:cNvSpPr>
            <p:nvPr userDrawn="1"/>
          </p:nvSpPr>
          <p:spPr bwMode="auto">
            <a:xfrm>
              <a:off x="7055" y="2449"/>
              <a:ext cx="100" cy="135"/>
            </a:xfrm>
            <a:custGeom>
              <a:avLst/>
              <a:gdLst/>
              <a:ahLst/>
              <a:cxnLst>
                <a:cxn ang="0">
                  <a:pos x="0" y="135"/>
                </a:cxn>
                <a:cxn ang="0">
                  <a:pos x="100" y="135"/>
                </a:cxn>
                <a:cxn ang="0">
                  <a:pos x="100" y="0"/>
                </a:cxn>
                <a:cxn ang="0">
                  <a:pos x="0" y="0"/>
                </a:cxn>
                <a:cxn ang="0">
                  <a:pos x="0" y="135"/>
                </a:cxn>
                <a:cxn ang="0">
                  <a:pos x="9" y="8"/>
                </a:cxn>
                <a:cxn ang="0">
                  <a:pos x="91" y="8"/>
                </a:cxn>
                <a:cxn ang="0">
                  <a:pos x="91" y="127"/>
                </a:cxn>
                <a:cxn ang="0">
                  <a:pos x="9" y="127"/>
                </a:cxn>
                <a:cxn ang="0">
                  <a:pos x="9" y="8"/>
                </a:cxn>
              </a:cxnLst>
              <a:rect l="0" t="0" r="r" b="b"/>
              <a:pathLst>
                <a:path w="100" h="135">
                  <a:moveTo>
                    <a:pt x="0" y="135"/>
                  </a:moveTo>
                  <a:lnTo>
                    <a:pt x="100" y="135"/>
                  </a:lnTo>
                  <a:lnTo>
                    <a:pt x="100" y="0"/>
                  </a:lnTo>
                  <a:lnTo>
                    <a:pt x="0" y="0"/>
                  </a:lnTo>
                  <a:lnTo>
                    <a:pt x="0" y="135"/>
                  </a:lnTo>
                  <a:close/>
                  <a:moveTo>
                    <a:pt x="9" y="8"/>
                  </a:moveTo>
                  <a:lnTo>
                    <a:pt x="91" y="8"/>
                  </a:lnTo>
                  <a:lnTo>
                    <a:pt x="91" y="127"/>
                  </a:lnTo>
                  <a:lnTo>
                    <a:pt x="9" y="127"/>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59" name="Freeform 35"/>
            <p:cNvSpPr>
              <a:spLocks noEditPoints="1"/>
            </p:cNvSpPr>
            <p:nvPr userDrawn="1"/>
          </p:nvSpPr>
          <p:spPr bwMode="auto">
            <a:xfrm>
              <a:off x="5950" y="2486"/>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0" name="Freeform 36"/>
            <p:cNvSpPr>
              <a:spLocks noEditPoints="1"/>
            </p:cNvSpPr>
            <p:nvPr userDrawn="1"/>
          </p:nvSpPr>
          <p:spPr bwMode="auto">
            <a:xfrm>
              <a:off x="5950" y="2066"/>
              <a:ext cx="99" cy="135"/>
            </a:xfrm>
            <a:custGeom>
              <a:avLst/>
              <a:gdLst/>
              <a:ahLst/>
              <a:cxnLst>
                <a:cxn ang="0">
                  <a:pos x="0" y="135"/>
                </a:cxn>
                <a:cxn ang="0">
                  <a:pos x="99" y="135"/>
                </a:cxn>
                <a:cxn ang="0">
                  <a:pos x="99" y="0"/>
                </a:cxn>
                <a:cxn ang="0">
                  <a:pos x="0" y="0"/>
                </a:cxn>
                <a:cxn ang="0">
                  <a:pos x="0" y="135"/>
                </a:cxn>
                <a:cxn ang="0">
                  <a:pos x="8" y="8"/>
                </a:cxn>
                <a:cxn ang="0">
                  <a:pos x="91" y="8"/>
                </a:cxn>
                <a:cxn ang="0">
                  <a:pos x="91" y="126"/>
                </a:cxn>
                <a:cxn ang="0">
                  <a:pos x="8" y="126"/>
                </a:cxn>
                <a:cxn ang="0">
                  <a:pos x="8" y="8"/>
                </a:cxn>
              </a:cxnLst>
              <a:rect l="0" t="0" r="r" b="b"/>
              <a:pathLst>
                <a:path w="99" h="135">
                  <a:moveTo>
                    <a:pt x="0" y="135"/>
                  </a:moveTo>
                  <a:lnTo>
                    <a:pt x="99" y="135"/>
                  </a:lnTo>
                  <a:lnTo>
                    <a:pt x="99"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1" name="Freeform 37"/>
            <p:cNvSpPr>
              <a:spLocks noEditPoints="1"/>
            </p:cNvSpPr>
            <p:nvPr userDrawn="1"/>
          </p:nvSpPr>
          <p:spPr bwMode="auto">
            <a:xfrm>
              <a:off x="7275"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2" name="Freeform 38"/>
            <p:cNvSpPr>
              <a:spLocks noEditPoints="1"/>
            </p:cNvSpPr>
            <p:nvPr userDrawn="1"/>
          </p:nvSpPr>
          <p:spPr bwMode="auto">
            <a:xfrm>
              <a:off x="7275"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3" name="Freeform 39"/>
            <p:cNvSpPr>
              <a:spLocks noEditPoints="1"/>
            </p:cNvSpPr>
            <p:nvPr userDrawn="1"/>
          </p:nvSpPr>
          <p:spPr bwMode="auto">
            <a:xfrm>
              <a:off x="7275"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4" name="Freeform 40"/>
            <p:cNvSpPr>
              <a:spLocks noEditPoints="1"/>
            </p:cNvSpPr>
            <p:nvPr userDrawn="1"/>
          </p:nvSpPr>
          <p:spPr bwMode="auto">
            <a:xfrm>
              <a:off x="6202" y="1923"/>
              <a:ext cx="695" cy="866"/>
            </a:xfrm>
            <a:custGeom>
              <a:avLst/>
              <a:gdLst/>
              <a:ahLst/>
              <a:cxnLst>
                <a:cxn ang="0">
                  <a:pos x="0" y="866"/>
                </a:cxn>
                <a:cxn ang="0">
                  <a:pos x="311" y="866"/>
                </a:cxn>
                <a:cxn ang="0">
                  <a:pos x="311" y="702"/>
                </a:cxn>
                <a:cxn ang="0">
                  <a:pos x="393" y="702"/>
                </a:cxn>
                <a:cxn ang="0">
                  <a:pos x="393" y="866"/>
                </a:cxn>
                <a:cxn ang="0">
                  <a:pos x="695" y="866"/>
                </a:cxn>
                <a:cxn ang="0">
                  <a:pos x="695" y="0"/>
                </a:cxn>
                <a:cxn ang="0">
                  <a:pos x="0" y="0"/>
                </a:cxn>
                <a:cxn ang="0">
                  <a:pos x="0" y="866"/>
                </a:cxn>
                <a:cxn ang="0">
                  <a:pos x="8" y="8"/>
                </a:cxn>
                <a:cxn ang="0">
                  <a:pos x="687" y="8"/>
                </a:cxn>
                <a:cxn ang="0">
                  <a:pos x="687" y="858"/>
                </a:cxn>
                <a:cxn ang="0">
                  <a:pos x="401" y="858"/>
                </a:cxn>
                <a:cxn ang="0">
                  <a:pos x="401" y="694"/>
                </a:cxn>
                <a:cxn ang="0">
                  <a:pos x="303" y="694"/>
                </a:cxn>
                <a:cxn ang="0">
                  <a:pos x="303" y="858"/>
                </a:cxn>
                <a:cxn ang="0">
                  <a:pos x="8" y="858"/>
                </a:cxn>
                <a:cxn ang="0">
                  <a:pos x="8" y="8"/>
                </a:cxn>
              </a:cxnLst>
              <a:rect l="0" t="0" r="r" b="b"/>
              <a:pathLst>
                <a:path w="695" h="866">
                  <a:moveTo>
                    <a:pt x="0" y="866"/>
                  </a:moveTo>
                  <a:lnTo>
                    <a:pt x="311" y="866"/>
                  </a:lnTo>
                  <a:lnTo>
                    <a:pt x="311" y="702"/>
                  </a:lnTo>
                  <a:lnTo>
                    <a:pt x="393" y="702"/>
                  </a:lnTo>
                  <a:lnTo>
                    <a:pt x="393" y="866"/>
                  </a:lnTo>
                  <a:lnTo>
                    <a:pt x="695" y="866"/>
                  </a:lnTo>
                  <a:lnTo>
                    <a:pt x="695" y="0"/>
                  </a:lnTo>
                  <a:lnTo>
                    <a:pt x="0" y="0"/>
                  </a:lnTo>
                  <a:lnTo>
                    <a:pt x="0" y="866"/>
                  </a:lnTo>
                  <a:close/>
                  <a:moveTo>
                    <a:pt x="8" y="8"/>
                  </a:moveTo>
                  <a:lnTo>
                    <a:pt x="687" y="8"/>
                  </a:lnTo>
                  <a:lnTo>
                    <a:pt x="687" y="858"/>
                  </a:lnTo>
                  <a:lnTo>
                    <a:pt x="401" y="858"/>
                  </a:lnTo>
                  <a:lnTo>
                    <a:pt x="401" y="694"/>
                  </a:lnTo>
                  <a:lnTo>
                    <a:pt x="303" y="694"/>
                  </a:lnTo>
                  <a:lnTo>
                    <a:pt x="303" y="858"/>
                  </a:lnTo>
                  <a:lnTo>
                    <a:pt x="8" y="858"/>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5" name="Freeform 41"/>
            <p:cNvSpPr>
              <a:spLocks noEditPoints="1"/>
            </p:cNvSpPr>
            <p:nvPr userDrawn="1"/>
          </p:nvSpPr>
          <p:spPr bwMode="auto">
            <a:xfrm>
              <a:off x="6684"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6" name="Freeform 42"/>
            <p:cNvSpPr>
              <a:spLocks noEditPoints="1"/>
            </p:cNvSpPr>
            <p:nvPr userDrawn="1"/>
          </p:nvSpPr>
          <p:spPr bwMode="auto">
            <a:xfrm>
              <a:off x="6684"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7" name="Freeform 43"/>
            <p:cNvSpPr>
              <a:spLocks noEditPoints="1"/>
            </p:cNvSpPr>
            <p:nvPr userDrawn="1"/>
          </p:nvSpPr>
          <p:spPr bwMode="auto">
            <a:xfrm>
              <a:off x="6684"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8" name="Freeform 44"/>
            <p:cNvSpPr>
              <a:spLocks noEditPoints="1"/>
            </p:cNvSpPr>
            <p:nvPr userDrawn="1"/>
          </p:nvSpPr>
          <p:spPr bwMode="auto">
            <a:xfrm>
              <a:off x="5755" y="2066"/>
              <a:ext cx="100" cy="135"/>
            </a:xfrm>
            <a:custGeom>
              <a:avLst/>
              <a:gdLst/>
              <a:ahLst/>
              <a:cxnLst>
                <a:cxn ang="0">
                  <a:pos x="0" y="135"/>
                </a:cxn>
                <a:cxn ang="0">
                  <a:pos x="100" y="135"/>
                </a:cxn>
                <a:cxn ang="0">
                  <a:pos x="100" y="0"/>
                </a:cxn>
                <a:cxn ang="0">
                  <a:pos x="0" y="0"/>
                </a:cxn>
                <a:cxn ang="0">
                  <a:pos x="0" y="135"/>
                </a:cxn>
                <a:cxn ang="0">
                  <a:pos x="8" y="8"/>
                </a:cxn>
                <a:cxn ang="0">
                  <a:pos x="91" y="8"/>
                </a:cxn>
                <a:cxn ang="0">
                  <a:pos x="91" y="126"/>
                </a:cxn>
                <a:cxn ang="0">
                  <a:pos x="8" y="126"/>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69" name="Freeform 45"/>
            <p:cNvSpPr>
              <a:spLocks noEditPoints="1"/>
            </p:cNvSpPr>
            <p:nvPr userDrawn="1"/>
          </p:nvSpPr>
          <p:spPr bwMode="auto">
            <a:xfrm>
              <a:off x="7055" y="1819"/>
              <a:ext cx="100" cy="135"/>
            </a:xfrm>
            <a:custGeom>
              <a:avLst/>
              <a:gdLst/>
              <a:ahLst/>
              <a:cxnLst>
                <a:cxn ang="0">
                  <a:pos x="0" y="135"/>
                </a:cxn>
                <a:cxn ang="0">
                  <a:pos x="100" y="135"/>
                </a:cxn>
                <a:cxn ang="0">
                  <a:pos x="100" y="0"/>
                </a:cxn>
                <a:cxn ang="0">
                  <a:pos x="0" y="0"/>
                </a:cxn>
                <a:cxn ang="0">
                  <a:pos x="0" y="135"/>
                </a:cxn>
                <a:cxn ang="0">
                  <a:pos x="9" y="9"/>
                </a:cxn>
                <a:cxn ang="0">
                  <a:pos x="91" y="9"/>
                </a:cxn>
                <a:cxn ang="0">
                  <a:pos x="91" y="127"/>
                </a:cxn>
                <a:cxn ang="0">
                  <a:pos x="9" y="127"/>
                </a:cxn>
                <a:cxn ang="0">
                  <a:pos x="9" y="9"/>
                </a:cxn>
              </a:cxnLst>
              <a:rect l="0" t="0" r="r" b="b"/>
              <a:pathLst>
                <a:path w="100" h="135">
                  <a:moveTo>
                    <a:pt x="0" y="135"/>
                  </a:moveTo>
                  <a:lnTo>
                    <a:pt x="100" y="135"/>
                  </a:lnTo>
                  <a:lnTo>
                    <a:pt x="100" y="0"/>
                  </a:lnTo>
                  <a:lnTo>
                    <a:pt x="0" y="0"/>
                  </a:lnTo>
                  <a:lnTo>
                    <a:pt x="0" y="135"/>
                  </a:lnTo>
                  <a:close/>
                  <a:moveTo>
                    <a:pt x="9" y="9"/>
                  </a:moveTo>
                  <a:lnTo>
                    <a:pt x="91" y="9"/>
                  </a:lnTo>
                  <a:lnTo>
                    <a:pt x="91" y="127"/>
                  </a:lnTo>
                  <a:lnTo>
                    <a:pt x="9" y="127"/>
                  </a:ln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0" name="Freeform 46"/>
            <p:cNvSpPr>
              <a:spLocks noEditPoints="1"/>
            </p:cNvSpPr>
            <p:nvPr userDrawn="1"/>
          </p:nvSpPr>
          <p:spPr bwMode="auto">
            <a:xfrm>
              <a:off x="7275"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1" name="Freeform 47"/>
            <p:cNvSpPr>
              <a:spLocks noEditPoints="1"/>
            </p:cNvSpPr>
            <p:nvPr userDrawn="1"/>
          </p:nvSpPr>
          <p:spPr bwMode="auto">
            <a:xfrm>
              <a:off x="5278"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2" name="Freeform 48"/>
            <p:cNvSpPr>
              <a:spLocks noEditPoints="1"/>
            </p:cNvSpPr>
            <p:nvPr userDrawn="1"/>
          </p:nvSpPr>
          <p:spPr bwMode="auto">
            <a:xfrm>
              <a:off x="5250" y="2404"/>
              <a:ext cx="163" cy="163"/>
            </a:xfrm>
            <a:custGeom>
              <a:avLst/>
              <a:gdLst/>
              <a:ahLst/>
              <a:cxnLst>
                <a:cxn ang="0">
                  <a:pos x="101" y="0"/>
                </a:cxn>
                <a:cxn ang="0">
                  <a:pos x="0" y="101"/>
                </a:cxn>
                <a:cxn ang="0">
                  <a:pos x="101" y="202"/>
                </a:cxn>
                <a:cxn ang="0">
                  <a:pos x="202" y="101"/>
                </a:cxn>
                <a:cxn ang="0">
                  <a:pos x="101" y="0"/>
                </a:cxn>
                <a:cxn ang="0">
                  <a:pos x="101" y="192"/>
                </a:cxn>
                <a:cxn ang="0">
                  <a:pos x="10" y="101"/>
                </a:cxn>
                <a:cxn ang="0">
                  <a:pos x="101" y="10"/>
                </a:cxn>
                <a:cxn ang="0">
                  <a:pos x="192" y="101"/>
                </a:cxn>
                <a:cxn ang="0">
                  <a:pos x="101" y="192"/>
                </a:cxn>
              </a:cxnLst>
              <a:rect l="0" t="0" r="r" b="b"/>
              <a:pathLst>
                <a:path w="202" h="202">
                  <a:moveTo>
                    <a:pt x="101" y="0"/>
                  </a:moveTo>
                  <a:cubicBezTo>
                    <a:pt x="45" y="0"/>
                    <a:pt x="0" y="45"/>
                    <a:pt x="0" y="101"/>
                  </a:cubicBezTo>
                  <a:cubicBezTo>
                    <a:pt x="0" y="156"/>
                    <a:pt x="45" y="202"/>
                    <a:pt x="101" y="202"/>
                  </a:cubicBezTo>
                  <a:cubicBezTo>
                    <a:pt x="157" y="202"/>
                    <a:pt x="202" y="156"/>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3" name="Freeform 49"/>
            <p:cNvSpPr>
              <a:spLocks noEditPoints="1"/>
            </p:cNvSpPr>
            <p:nvPr userDrawn="1"/>
          </p:nvSpPr>
          <p:spPr bwMode="auto">
            <a:xfrm>
              <a:off x="3327" y="1226"/>
              <a:ext cx="2868" cy="2764"/>
            </a:xfrm>
            <a:custGeom>
              <a:avLst/>
              <a:gdLst/>
              <a:ahLst/>
              <a:cxnLst>
                <a:cxn ang="0">
                  <a:pos x="2937" y="1940"/>
                </a:cxn>
                <a:cxn ang="0">
                  <a:pos x="2870" y="699"/>
                </a:cxn>
                <a:cxn ang="0">
                  <a:pos x="3506" y="68"/>
                </a:cxn>
                <a:cxn ang="0">
                  <a:pos x="2979" y="166"/>
                </a:cxn>
                <a:cxn ang="0">
                  <a:pos x="2878" y="166"/>
                </a:cxn>
                <a:cxn ang="0">
                  <a:pos x="2489" y="203"/>
                </a:cxn>
                <a:cxn ang="0">
                  <a:pos x="2652" y="300"/>
                </a:cxn>
                <a:cxn ang="0">
                  <a:pos x="2888" y="117"/>
                </a:cxn>
                <a:cxn ang="0">
                  <a:pos x="3414" y="176"/>
                </a:cxn>
                <a:cxn ang="0">
                  <a:pos x="3496" y="637"/>
                </a:cxn>
                <a:cxn ang="0">
                  <a:pos x="2900" y="575"/>
                </a:cxn>
                <a:cxn ang="0">
                  <a:pos x="1556" y="124"/>
                </a:cxn>
                <a:cxn ang="0">
                  <a:pos x="861" y="124"/>
                </a:cxn>
                <a:cxn ang="0">
                  <a:pos x="123" y="1207"/>
                </a:cxn>
                <a:cxn ang="0">
                  <a:pos x="2546" y="1052"/>
                </a:cxn>
                <a:cxn ang="0">
                  <a:pos x="2870" y="709"/>
                </a:cxn>
                <a:cxn ang="0">
                  <a:pos x="2937" y="1930"/>
                </a:cxn>
                <a:cxn ang="0">
                  <a:pos x="3007" y="1259"/>
                </a:cxn>
                <a:cxn ang="0">
                  <a:pos x="70" y="1337"/>
                </a:cxn>
                <a:cxn ang="0">
                  <a:pos x="1518" y="2407"/>
                </a:cxn>
                <a:cxn ang="0">
                  <a:pos x="71" y="2270"/>
                </a:cxn>
                <a:cxn ang="0">
                  <a:pos x="571" y="2508"/>
                </a:cxn>
                <a:cxn ang="0">
                  <a:pos x="962" y="3431"/>
                </a:cxn>
                <a:cxn ang="0">
                  <a:pos x="1064" y="3431"/>
                </a:cxn>
                <a:cxn ang="0">
                  <a:pos x="1417" y="2508"/>
                </a:cxn>
                <a:cxn ang="0">
                  <a:pos x="3561" y="2464"/>
                </a:cxn>
                <a:cxn ang="0">
                  <a:pos x="2156" y="413"/>
                </a:cxn>
                <a:cxn ang="0">
                  <a:pos x="2156" y="413"/>
                </a:cxn>
                <a:cxn ang="0">
                  <a:pos x="868" y="132"/>
                </a:cxn>
                <a:cxn ang="0">
                  <a:pos x="1546" y="10"/>
                </a:cxn>
                <a:cxn ang="0">
                  <a:pos x="2036" y="501"/>
                </a:cxn>
                <a:cxn ang="0">
                  <a:pos x="2108" y="1197"/>
                </a:cxn>
                <a:cxn ang="0">
                  <a:pos x="2556" y="1197"/>
                </a:cxn>
                <a:cxn ang="0">
                  <a:pos x="2422" y="1197"/>
                </a:cxn>
                <a:cxn ang="0">
                  <a:pos x="2077" y="565"/>
                </a:cxn>
                <a:cxn ang="0">
                  <a:pos x="2893" y="565"/>
                </a:cxn>
                <a:cxn ang="0">
                  <a:pos x="80" y="2205"/>
                </a:cxn>
                <a:cxn ang="0">
                  <a:pos x="10" y="1269"/>
                </a:cxn>
                <a:cxn ang="0">
                  <a:pos x="2042" y="1367"/>
                </a:cxn>
                <a:cxn ang="0">
                  <a:pos x="1966" y="2156"/>
                </a:cxn>
                <a:cxn ang="0">
                  <a:pos x="1343" y="2498"/>
                </a:cxn>
                <a:cxn ang="0">
                  <a:pos x="1074" y="2498"/>
                </a:cxn>
                <a:cxn ang="0">
                  <a:pos x="682" y="3421"/>
                </a:cxn>
                <a:cxn ang="0">
                  <a:pos x="561" y="3421"/>
                </a:cxn>
                <a:cxn ang="0">
                  <a:pos x="561" y="2280"/>
                </a:cxn>
                <a:cxn ang="0">
                  <a:pos x="1420" y="2463"/>
                </a:cxn>
                <a:cxn ang="0">
                  <a:pos x="1343" y="2498"/>
                </a:cxn>
                <a:cxn ang="0">
                  <a:pos x="3551" y="2555"/>
                </a:cxn>
                <a:cxn ang="0">
                  <a:pos x="1956" y="2173"/>
                </a:cxn>
                <a:cxn ang="0">
                  <a:pos x="2052" y="1357"/>
                </a:cxn>
                <a:cxn ang="0">
                  <a:pos x="2994" y="1269"/>
                </a:cxn>
                <a:cxn ang="0">
                  <a:pos x="2927" y="1357"/>
                </a:cxn>
                <a:cxn ang="0">
                  <a:pos x="3022" y="2173"/>
                </a:cxn>
              </a:cxnLst>
              <a:rect l="0" t="0" r="r" b="b"/>
              <a:pathLst>
                <a:path w="3561" h="3431">
                  <a:moveTo>
                    <a:pt x="3012" y="2381"/>
                  </a:moveTo>
                  <a:cubicBezTo>
                    <a:pt x="2937" y="2381"/>
                    <a:pt x="2937" y="2381"/>
                    <a:pt x="2937" y="2381"/>
                  </a:cubicBezTo>
                  <a:cubicBezTo>
                    <a:pt x="2937" y="1940"/>
                    <a:pt x="2937" y="1940"/>
                    <a:pt x="2937" y="1940"/>
                  </a:cubicBezTo>
                  <a:cubicBezTo>
                    <a:pt x="3506" y="1940"/>
                    <a:pt x="3506" y="1940"/>
                    <a:pt x="3506" y="1940"/>
                  </a:cubicBezTo>
                  <a:cubicBezTo>
                    <a:pt x="3506" y="699"/>
                    <a:pt x="3506" y="699"/>
                    <a:pt x="3506" y="699"/>
                  </a:cubicBezTo>
                  <a:cubicBezTo>
                    <a:pt x="2870" y="699"/>
                    <a:pt x="2870" y="699"/>
                    <a:pt x="2870" y="699"/>
                  </a:cubicBezTo>
                  <a:cubicBezTo>
                    <a:pt x="2870" y="647"/>
                    <a:pt x="2870" y="647"/>
                    <a:pt x="2870" y="647"/>
                  </a:cubicBezTo>
                  <a:cubicBezTo>
                    <a:pt x="3506" y="647"/>
                    <a:pt x="3506" y="647"/>
                    <a:pt x="3506" y="647"/>
                  </a:cubicBezTo>
                  <a:cubicBezTo>
                    <a:pt x="3506" y="68"/>
                    <a:pt x="3506" y="68"/>
                    <a:pt x="3506" y="68"/>
                  </a:cubicBezTo>
                  <a:cubicBezTo>
                    <a:pt x="3404" y="68"/>
                    <a:pt x="3404" y="68"/>
                    <a:pt x="3404" y="68"/>
                  </a:cubicBezTo>
                  <a:cubicBezTo>
                    <a:pt x="3404" y="166"/>
                    <a:pt x="3404" y="166"/>
                    <a:pt x="3404" y="166"/>
                  </a:cubicBezTo>
                  <a:cubicBezTo>
                    <a:pt x="2979" y="166"/>
                    <a:pt x="2979" y="166"/>
                    <a:pt x="2979" y="166"/>
                  </a:cubicBezTo>
                  <a:cubicBezTo>
                    <a:pt x="2979" y="107"/>
                    <a:pt x="2979" y="107"/>
                    <a:pt x="2979" y="107"/>
                  </a:cubicBezTo>
                  <a:cubicBezTo>
                    <a:pt x="2878" y="107"/>
                    <a:pt x="2878" y="107"/>
                    <a:pt x="2878" y="107"/>
                  </a:cubicBezTo>
                  <a:cubicBezTo>
                    <a:pt x="2878" y="166"/>
                    <a:pt x="2878" y="166"/>
                    <a:pt x="2878" y="166"/>
                  </a:cubicBezTo>
                  <a:cubicBezTo>
                    <a:pt x="2642" y="166"/>
                    <a:pt x="2642" y="166"/>
                    <a:pt x="2642" y="166"/>
                  </a:cubicBezTo>
                  <a:cubicBezTo>
                    <a:pt x="2642" y="294"/>
                    <a:pt x="2642" y="294"/>
                    <a:pt x="2642" y="294"/>
                  </a:cubicBezTo>
                  <a:cubicBezTo>
                    <a:pt x="2489" y="203"/>
                    <a:pt x="2489" y="203"/>
                    <a:pt x="2489" y="203"/>
                  </a:cubicBezTo>
                  <a:cubicBezTo>
                    <a:pt x="2120" y="423"/>
                    <a:pt x="2120" y="423"/>
                    <a:pt x="2120" y="423"/>
                  </a:cubicBezTo>
                  <a:cubicBezTo>
                    <a:pt x="2858" y="423"/>
                    <a:pt x="2858" y="423"/>
                    <a:pt x="2858" y="423"/>
                  </a:cubicBezTo>
                  <a:cubicBezTo>
                    <a:pt x="2652" y="300"/>
                    <a:pt x="2652" y="300"/>
                    <a:pt x="2652" y="300"/>
                  </a:cubicBezTo>
                  <a:cubicBezTo>
                    <a:pt x="2652" y="176"/>
                    <a:pt x="2652" y="176"/>
                    <a:pt x="2652" y="176"/>
                  </a:cubicBezTo>
                  <a:cubicBezTo>
                    <a:pt x="2888" y="176"/>
                    <a:pt x="2888" y="176"/>
                    <a:pt x="2888" y="176"/>
                  </a:cubicBezTo>
                  <a:cubicBezTo>
                    <a:pt x="2888" y="117"/>
                    <a:pt x="2888" y="117"/>
                    <a:pt x="2888" y="117"/>
                  </a:cubicBezTo>
                  <a:cubicBezTo>
                    <a:pt x="2969" y="117"/>
                    <a:pt x="2969" y="117"/>
                    <a:pt x="2969" y="117"/>
                  </a:cubicBezTo>
                  <a:cubicBezTo>
                    <a:pt x="2969" y="176"/>
                    <a:pt x="2969" y="176"/>
                    <a:pt x="2969" y="176"/>
                  </a:cubicBezTo>
                  <a:cubicBezTo>
                    <a:pt x="3414" y="176"/>
                    <a:pt x="3414" y="176"/>
                    <a:pt x="3414" y="176"/>
                  </a:cubicBezTo>
                  <a:cubicBezTo>
                    <a:pt x="3414" y="78"/>
                    <a:pt x="3414" y="78"/>
                    <a:pt x="3414" y="78"/>
                  </a:cubicBezTo>
                  <a:cubicBezTo>
                    <a:pt x="3496" y="78"/>
                    <a:pt x="3496" y="78"/>
                    <a:pt x="3496" y="78"/>
                  </a:cubicBezTo>
                  <a:cubicBezTo>
                    <a:pt x="3496" y="637"/>
                    <a:pt x="3496" y="637"/>
                    <a:pt x="3496" y="637"/>
                  </a:cubicBezTo>
                  <a:cubicBezTo>
                    <a:pt x="2870" y="637"/>
                    <a:pt x="2870" y="637"/>
                    <a:pt x="2870" y="637"/>
                  </a:cubicBezTo>
                  <a:cubicBezTo>
                    <a:pt x="2870" y="575"/>
                    <a:pt x="2870" y="575"/>
                    <a:pt x="2870" y="575"/>
                  </a:cubicBezTo>
                  <a:cubicBezTo>
                    <a:pt x="2900" y="575"/>
                    <a:pt x="2900" y="575"/>
                    <a:pt x="2900" y="575"/>
                  </a:cubicBezTo>
                  <a:cubicBezTo>
                    <a:pt x="2936" y="498"/>
                    <a:pt x="2936" y="498"/>
                    <a:pt x="2936" y="498"/>
                  </a:cubicBezTo>
                  <a:cubicBezTo>
                    <a:pt x="2047" y="498"/>
                    <a:pt x="2047" y="498"/>
                    <a:pt x="2047" y="498"/>
                  </a:cubicBezTo>
                  <a:cubicBezTo>
                    <a:pt x="1917" y="331"/>
                    <a:pt x="1743" y="199"/>
                    <a:pt x="1556" y="124"/>
                  </a:cubicBezTo>
                  <a:cubicBezTo>
                    <a:pt x="1556" y="0"/>
                    <a:pt x="1556" y="0"/>
                    <a:pt x="1556" y="0"/>
                  </a:cubicBezTo>
                  <a:cubicBezTo>
                    <a:pt x="861" y="0"/>
                    <a:pt x="861" y="0"/>
                    <a:pt x="861" y="0"/>
                  </a:cubicBezTo>
                  <a:cubicBezTo>
                    <a:pt x="861" y="124"/>
                    <a:pt x="861" y="124"/>
                    <a:pt x="861" y="124"/>
                  </a:cubicBezTo>
                  <a:cubicBezTo>
                    <a:pt x="660" y="204"/>
                    <a:pt x="476" y="350"/>
                    <a:pt x="343" y="534"/>
                  </a:cubicBezTo>
                  <a:cubicBezTo>
                    <a:pt x="199" y="733"/>
                    <a:pt x="123" y="964"/>
                    <a:pt x="123" y="1202"/>
                  </a:cubicBezTo>
                  <a:cubicBezTo>
                    <a:pt x="123" y="1207"/>
                    <a:pt x="123" y="1207"/>
                    <a:pt x="123" y="1207"/>
                  </a:cubicBezTo>
                  <a:cubicBezTo>
                    <a:pt x="2432" y="1207"/>
                    <a:pt x="2432" y="1207"/>
                    <a:pt x="2432" y="1207"/>
                  </a:cubicBezTo>
                  <a:cubicBezTo>
                    <a:pt x="2432" y="1052"/>
                    <a:pt x="2432" y="1052"/>
                    <a:pt x="2432" y="1052"/>
                  </a:cubicBezTo>
                  <a:cubicBezTo>
                    <a:pt x="2546" y="1052"/>
                    <a:pt x="2546" y="1052"/>
                    <a:pt x="2546" y="1052"/>
                  </a:cubicBezTo>
                  <a:cubicBezTo>
                    <a:pt x="2546" y="1207"/>
                    <a:pt x="2546" y="1207"/>
                    <a:pt x="2546" y="1207"/>
                  </a:cubicBezTo>
                  <a:cubicBezTo>
                    <a:pt x="2870" y="1207"/>
                    <a:pt x="2870" y="1207"/>
                    <a:pt x="2870" y="1207"/>
                  </a:cubicBezTo>
                  <a:cubicBezTo>
                    <a:pt x="2870" y="709"/>
                    <a:pt x="2870" y="709"/>
                    <a:pt x="2870" y="709"/>
                  </a:cubicBezTo>
                  <a:cubicBezTo>
                    <a:pt x="3496" y="709"/>
                    <a:pt x="3496" y="709"/>
                    <a:pt x="3496" y="709"/>
                  </a:cubicBezTo>
                  <a:cubicBezTo>
                    <a:pt x="3496" y="1930"/>
                    <a:pt x="3496" y="1930"/>
                    <a:pt x="3496" y="1930"/>
                  </a:cubicBezTo>
                  <a:cubicBezTo>
                    <a:pt x="2937" y="1930"/>
                    <a:pt x="2937" y="1930"/>
                    <a:pt x="2937" y="1930"/>
                  </a:cubicBezTo>
                  <a:cubicBezTo>
                    <a:pt x="2937" y="1367"/>
                    <a:pt x="2937" y="1367"/>
                    <a:pt x="2937" y="1367"/>
                  </a:cubicBezTo>
                  <a:cubicBezTo>
                    <a:pt x="2973" y="1367"/>
                    <a:pt x="2973" y="1367"/>
                    <a:pt x="2973" y="1367"/>
                  </a:cubicBezTo>
                  <a:cubicBezTo>
                    <a:pt x="3007" y="1259"/>
                    <a:pt x="3007" y="1259"/>
                    <a:pt x="3007" y="1259"/>
                  </a:cubicBezTo>
                  <a:cubicBezTo>
                    <a:pt x="0" y="1259"/>
                    <a:pt x="0" y="1259"/>
                    <a:pt x="0" y="1259"/>
                  </a:cubicBezTo>
                  <a:cubicBezTo>
                    <a:pt x="0" y="1337"/>
                    <a:pt x="0" y="1337"/>
                    <a:pt x="0" y="1337"/>
                  </a:cubicBezTo>
                  <a:cubicBezTo>
                    <a:pt x="70" y="1337"/>
                    <a:pt x="70" y="1337"/>
                    <a:pt x="70" y="1337"/>
                  </a:cubicBezTo>
                  <a:cubicBezTo>
                    <a:pt x="70" y="2215"/>
                    <a:pt x="70" y="2215"/>
                    <a:pt x="70" y="2215"/>
                  </a:cubicBezTo>
                  <a:cubicBezTo>
                    <a:pt x="1861" y="2215"/>
                    <a:pt x="1861" y="2215"/>
                    <a:pt x="1861" y="2215"/>
                  </a:cubicBezTo>
                  <a:cubicBezTo>
                    <a:pt x="1518" y="2407"/>
                    <a:pt x="1518" y="2407"/>
                    <a:pt x="1518" y="2407"/>
                  </a:cubicBezTo>
                  <a:cubicBezTo>
                    <a:pt x="571" y="2407"/>
                    <a:pt x="571" y="2407"/>
                    <a:pt x="571" y="2407"/>
                  </a:cubicBezTo>
                  <a:cubicBezTo>
                    <a:pt x="571" y="2270"/>
                    <a:pt x="571" y="2270"/>
                    <a:pt x="571" y="2270"/>
                  </a:cubicBezTo>
                  <a:cubicBezTo>
                    <a:pt x="71" y="2270"/>
                    <a:pt x="71" y="2270"/>
                    <a:pt x="71" y="2270"/>
                  </a:cubicBezTo>
                  <a:cubicBezTo>
                    <a:pt x="71" y="3431"/>
                    <a:pt x="71" y="3431"/>
                    <a:pt x="71" y="3431"/>
                  </a:cubicBezTo>
                  <a:cubicBezTo>
                    <a:pt x="571" y="3431"/>
                    <a:pt x="571" y="3431"/>
                    <a:pt x="571" y="3431"/>
                  </a:cubicBezTo>
                  <a:cubicBezTo>
                    <a:pt x="571" y="2508"/>
                    <a:pt x="571" y="2508"/>
                    <a:pt x="571" y="2508"/>
                  </a:cubicBezTo>
                  <a:cubicBezTo>
                    <a:pt x="672" y="2508"/>
                    <a:pt x="672" y="2508"/>
                    <a:pt x="672" y="2508"/>
                  </a:cubicBezTo>
                  <a:cubicBezTo>
                    <a:pt x="672" y="3431"/>
                    <a:pt x="672" y="3431"/>
                    <a:pt x="672" y="3431"/>
                  </a:cubicBezTo>
                  <a:cubicBezTo>
                    <a:pt x="962" y="3431"/>
                    <a:pt x="962" y="3431"/>
                    <a:pt x="962" y="3431"/>
                  </a:cubicBezTo>
                  <a:cubicBezTo>
                    <a:pt x="962" y="2508"/>
                    <a:pt x="962" y="2508"/>
                    <a:pt x="962" y="2508"/>
                  </a:cubicBezTo>
                  <a:cubicBezTo>
                    <a:pt x="1064" y="2508"/>
                    <a:pt x="1064" y="2508"/>
                    <a:pt x="1064" y="2508"/>
                  </a:cubicBezTo>
                  <a:cubicBezTo>
                    <a:pt x="1064" y="3431"/>
                    <a:pt x="1064" y="3431"/>
                    <a:pt x="1064" y="3431"/>
                  </a:cubicBezTo>
                  <a:cubicBezTo>
                    <a:pt x="1353" y="3431"/>
                    <a:pt x="1353" y="3431"/>
                    <a:pt x="1353" y="3431"/>
                  </a:cubicBezTo>
                  <a:cubicBezTo>
                    <a:pt x="1353" y="2508"/>
                    <a:pt x="1353" y="2508"/>
                    <a:pt x="1353" y="2508"/>
                  </a:cubicBezTo>
                  <a:cubicBezTo>
                    <a:pt x="1417" y="2508"/>
                    <a:pt x="1417" y="2508"/>
                    <a:pt x="1417" y="2508"/>
                  </a:cubicBezTo>
                  <a:cubicBezTo>
                    <a:pt x="1417" y="2565"/>
                    <a:pt x="1417" y="2565"/>
                    <a:pt x="1417" y="2565"/>
                  </a:cubicBezTo>
                  <a:cubicBezTo>
                    <a:pt x="3561" y="2565"/>
                    <a:pt x="3561" y="2565"/>
                    <a:pt x="3561" y="2565"/>
                  </a:cubicBezTo>
                  <a:cubicBezTo>
                    <a:pt x="3561" y="2464"/>
                    <a:pt x="3561" y="2464"/>
                    <a:pt x="3561" y="2464"/>
                  </a:cubicBezTo>
                  <a:cubicBezTo>
                    <a:pt x="3012" y="2155"/>
                    <a:pt x="3012" y="2155"/>
                    <a:pt x="3012" y="2155"/>
                  </a:cubicBezTo>
                  <a:lnTo>
                    <a:pt x="3012" y="2381"/>
                  </a:lnTo>
                  <a:close/>
                  <a:moveTo>
                    <a:pt x="2156" y="413"/>
                  </a:moveTo>
                  <a:cubicBezTo>
                    <a:pt x="2489" y="214"/>
                    <a:pt x="2489" y="214"/>
                    <a:pt x="2489" y="214"/>
                  </a:cubicBezTo>
                  <a:cubicBezTo>
                    <a:pt x="2822" y="413"/>
                    <a:pt x="2822" y="413"/>
                    <a:pt x="2822" y="413"/>
                  </a:cubicBezTo>
                  <a:lnTo>
                    <a:pt x="2156" y="413"/>
                  </a:lnTo>
                  <a:close/>
                  <a:moveTo>
                    <a:pt x="133" y="1197"/>
                  </a:moveTo>
                  <a:cubicBezTo>
                    <a:pt x="134" y="963"/>
                    <a:pt x="210" y="736"/>
                    <a:pt x="351" y="540"/>
                  </a:cubicBezTo>
                  <a:cubicBezTo>
                    <a:pt x="484" y="356"/>
                    <a:pt x="667" y="212"/>
                    <a:pt x="868" y="132"/>
                  </a:cubicBezTo>
                  <a:cubicBezTo>
                    <a:pt x="871" y="131"/>
                    <a:pt x="871" y="131"/>
                    <a:pt x="871" y="131"/>
                  </a:cubicBezTo>
                  <a:cubicBezTo>
                    <a:pt x="871" y="10"/>
                    <a:pt x="871" y="10"/>
                    <a:pt x="871" y="10"/>
                  </a:cubicBezTo>
                  <a:cubicBezTo>
                    <a:pt x="1546" y="10"/>
                    <a:pt x="1546" y="10"/>
                    <a:pt x="1546" y="10"/>
                  </a:cubicBezTo>
                  <a:cubicBezTo>
                    <a:pt x="1546" y="131"/>
                    <a:pt x="1546" y="131"/>
                    <a:pt x="1546" y="131"/>
                  </a:cubicBezTo>
                  <a:cubicBezTo>
                    <a:pt x="1549" y="132"/>
                    <a:pt x="1549" y="132"/>
                    <a:pt x="1549" y="132"/>
                  </a:cubicBezTo>
                  <a:cubicBezTo>
                    <a:pt x="1734" y="205"/>
                    <a:pt x="1907" y="336"/>
                    <a:pt x="2036" y="501"/>
                  </a:cubicBezTo>
                  <a:cubicBezTo>
                    <a:pt x="2071" y="575"/>
                    <a:pt x="2071" y="575"/>
                    <a:pt x="2071" y="575"/>
                  </a:cubicBezTo>
                  <a:cubicBezTo>
                    <a:pt x="2108" y="575"/>
                    <a:pt x="2108" y="575"/>
                    <a:pt x="2108" y="575"/>
                  </a:cubicBezTo>
                  <a:cubicBezTo>
                    <a:pt x="2108" y="1197"/>
                    <a:pt x="2108" y="1197"/>
                    <a:pt x="2108" y="1197"/>
                  </a:cubicBezTo>
                  <a:lnTo>
                    <a:pt x="133" y="1197"/>
                  </a:lnTo>
                  <a:close/>
                  <a:moveTo>
                    <a:pt x="2860" y="1197"/>
                  </a:moveTo>
                  <a:cubicBezTo>
                    <a:pt x="2556" y="1197"/>
                    <a:pt x="2556" y="1197"/>
                    <a:pt x="2556" y="1197"/>
                  </a:cubicBezTo>
                  <a:cubicBezTo>
                    <a:pt x="2556" y="1042"/>
                    <a:pt x="2556" y="1042"/>
                    <a:pt x="2556" y="1042"/>
                  </a:cubicBezTo>
                  <a:cubicBezTo>
                    <a:pt x="2422" y="1042"/>
                    <a:pt x="2422" y="1042"/>
                    <a:pt x="2422" y="1042"/>
                  </a:cubicBezTo>
                  <a:cubicBezTo>
                    <a:pt x="2422" y="1197"/>
                    <a:pt x="2422" y="1197"/>
                    <a:pt x="2422" y="1197"/>
                  </a:cubicBezTo>
                  <a:cubicBezTo>
                    <a:pt x="2118" y="1197"/>
                    <a:pt x="2118" y="1197"/>
                    <a:pt x="2118" y="1197"/>
                  </a:cubicBezTo>
                  <a:cubicBezTo>
                    <a:pt x="2118" y="565"/>
                    <a:pt x="2118" y="565"/>
                    <a:pt x="2118" y="565"/>
                  </a:cubicBezTo>
                  <a:cubicBezTo>
                    <a:pt x="2077" y="565"/>
                    <a:pt x="2077" y="565"/>
                    <a:pt x="2077" y="565"/>
                  </a:cubicBezTo>
                  <a:cubicBezTo>
                    <a:pt x="2051" y="508"/>
                    <a:pt x="2051" y="508"/>
                    <a:pt x="2051" y="508"/>
                  </a:cubicBezTo>
                  <a:cubicBezTo>
                    <a:pt x="2920" y="508"/>
                    <a:pt x="2920" y="508"/>
                    <a:pt x="2920" y="508"/>
                  </a:cubicBezTo>
                  <a:cubicBezTo>
                    <a:pt x="2893" y="565"/>
                    <a:pt x="2893" y="565"/>
                    <a:pt x="2893" y="565"/>
                  </a:cubicBezTo>
                  <a:cubicBezTo>
                    <a:pt x="2860" y="565"/>
                    <a:pt x="2860" y="565"/>
                    <a:pt x="2860" y="565"/>
                  </a:cubicBezTo>
                  <a:lnTo>
                    <a:pt x="2860" y="1197"/>
                  </a:lnTo>
                  <a:close/>
                  <a:moveTo>
                    <a:pt x="80" y="2205"/>
                  </a:moveTo>
                  <a:cubicBezTo>
                    <a:pt x="80" y="1327"/>
                    <a:pt x="80" y="1327"/>
                    <a:pt x="80" y="1327"/>
                  </a:cubicBezTo>
                  <a:cubicBezTo>
                    <a:pt x="10" y="1327"/>
                    <a:pt x="10" y="1327"/>
                    <a:pt x="10" y="1327"/>
                  </a:cubicBezTo>
                  <a:cubicBezTo>
                    <a:pt x="10" y="1269"/>
                    <a:pt x="10" y="1269"/>
                    <a:pt x="10" y="1269"/>
                  </a:cubicBezTo>
                  <a:cubicBezTo>
                    <a:pt x="1979" y="1269"/>
                    <a:pt x="1979" y="1269"/>
                    <a:pt x="1979" y="1269"/>
                  </a:cubicBezTo>
                  <a:cubicBezTo>
                    <a:pt x="2010" y="1367"/>
                    <a:pt x="2010" y="1367"/>
                    <a:pt x="2010" y="1367"/>
                  </a:cubicBezTo>
                  <a:cubicBezTo>
                    <a:pt x="2042" y="1367"/>
                    <a:pt x="2042" y="1367"/>
                    <a:pt x="2042" y="1367"/>
                  </a:cubicBezTo>
                  <a:cubicBezTo>
                    <a:pt x="2042" y="2381"/>
                    <a:pt x="2042" y="2381"/>
                    <a:pt x="2042" y="2381"/>
                  </a:cubicBezTo>
                  <a:cubicBezTo>
                    <a:pt x="1966" y="2381"/>
                    <a:pt x="1966" y="2381"/>
                    <a:pt x="1966" y="2381"/>
                  </a:cubicBezTo>
                  <a:cubicBezTo>
                    <a:pt x="1966" y="2156"/>
                    <a:pt x="1966" y="2156"/>
                    <a:pt x="1966" y="2156"/>
                  </a:cubicBezTo>
                  <a:cubicBezTo>
                    <a:pt x="1879" y="2205"/>
                    <a:pt x="1879" y="2205"/>
                    <a:pt x="1879" y="2205"/>
                  </a:cubicBezTo>
                  <a:lnTo>
                    <a:pt x="80" y="2205"/>
                  </a:lnTo>
                  <a:close/>
                  <a:moveTo>
                    <a:pt x="1343" y="2498"/>
                  </a:moveTo>
                  <a:cubicBezTo>
                    <a:pt x="1343" y="3421"/>
                    <a:pt x="1343" y="3421"/>
                    <a:pt x="1343" y="3421"/>
                  </a:cubicBezTo>
                  <a:cubicBezTo>
                    <a:pt x="1074" y="3421"/>
                    <a:pt x="1074" y="3421"/>
                    <a:pt x="1074" y="3421"/>
                  </a:cubicBezTo>
                  <a:cubicBezTo>
                    <a:pt x="1074" y="2498"/>
                    <a:pt x="1074" y="2498"/>
                    <a:pt x="1074" y="2498"/>
                  </a:cubicBezTo>
                  <a:cubicBezTo>
                    <a:pt x="952" y="2498"/>
                    <a:pt x="952" y="2498"/>
                    <a:pt x="952" y="2498"/>
                  </a:cubicBezTo>
                  <a:cubicBezTo>
                    <a:pt x="952" y="3421"/>
                    <a:pt x="952" y="3421"/>
                    <a:pt x="952" y="3421"/>
                  </a:cubicBezTo>
                  <a:cubicBezTo>
                    <a:pt x="682" y="3421"/>
                    <a:pt x="682" y="3421"/>
                    <a:pt x="682" y="3421"/>
                  </a:cubicBezTo>
                  <a:cubicBezTo>
                    <a:pt x="682" y="2498"/>
                    <a:pt x="682" y="2498"/>
                    <a:pt x="682" y="2498"/>
                  </a:cubicBezTo>
                  <a:cubicBezTo>
                    <a:pt x="561" y="2498"/>
                    <a:pt x="561" y="2498"/>
                    <a:pt x="561" y="2498"/>
                  </a:cubicBezTo>
                  <a:cubicBezTo>
                    <a:pt x="561" y="3421"/>
                    <a:pt x="561" y="3421"/>
                    <a:pt x="561" y="3421"/>
                  </a:cubicBezTo>
                  <a:cubicBezTo>
                    <a:pt x="81" y="3421"/>
                    <a:pt x="81" y="3421"/>
                    <a:pt x="81" y="3421"/>
                  </a:cubicBezTo>
                  <a:cubicBezTo>
                    <a:pt x="81" y="2280"/>
                    <a:pt x="81" y="2280"/>
                    <a:pt x="81" y="2280"/>
                  </a:cubicBezTo>
                  <a:cubicBezTo>
                    <a:pt x="561" y="2280"/>
                    <a:pt x="561" y="2280"/>
                    <a:pt x="561" y="2280"/>
                  </a:cubicBezTo>
                  <a:cubicBezTo>
                    <a:pt x="561" y="2417"/>
                    <a:pt x="561" y="2417"/>
                    <a:pt x="561" y="2417"/>
                  </a:cubicBezTo>
                  <a:cubicBezTo>
                    <a:pt x="1500" y="2417"/>
                    <a:pt x="1500" y="2417"/>
                    <a:pt x="1500" y="2417"/>
                  </a:cubicBezTo>
                  <a:cubicBezTo>
                    <a:pt x="1420" y="2463"/>
                    <a:pt x="1420" y="2463"/>
                    <a:pt x="1420" y="2463"/>
                  </a:cubicBezTo>
                  <a:cubicBezTo>
                    <a:pt x="1417" y="2464"/>
                    <a:pt x="1417" y="2464"/>
                    <a:pt x="1417" y="2464"/>
                  </a:cubicBezTo>
                  <a:cubicBezTo>
                    <a:pt x="1417" y="2498"/>
                    <a:pt x="1417" y="2498"/>
                    <a:pt x="1417" y="2498"/>
                  </a:cubicBezTo>
                  <a:lnTo>
                    <a:pt x="1343" y="2498"/>
                  </a:lnTo>
                  <a:close/>
                  <a:moveTo>
                    <a:pt x="3022" y="2173"/>
                  </a:moveTo>
                  <a:cubicBezTo>
                    <a:pt x="3551" y="2470"/>
                    <a:pt x="3551" y="2470"/>
                    <a:pt x="3551" y="2470"/>
                  </a:cubicBezTo>
                  <a:cubicBezTo>
                    <a:pt x="3551" y="2555"/>
                    <a:pt x="3551" y="2555"/>
                    <a:pt x="3551" y="2555"/>
                  </a:cubicBezTo>
                  <a:cubicBezTo>
                    <a:pt x="1427" y="2555"/>
                    <a:pt x="1427" y="2555"/>
                    <a:pt x="1427" y="2555"/>
                  </a:cubicBezTo>
                  <a:cubicBezTo>
                    <a:pt x="1427" y="2470"/>
                    <a:pt x="1427" y="2470"/>
                    <a:pt x="1427" y="2470"/>
                  </a:cubicBezTo>
                  <a:cubicBezTo>
                    <a:pt x="1956" y="2173"/>
                    <a:pt x="1956" y="2173"/>
                    <a:pt x="1956" y="2173"/>
                  </a:cubicBezTo>
                  <a:cubicBezTo>
                    <a:pt x="1956" y="2391"/>
                    <a:pt x="1956" y="2391"/>
                    <a:pt x="1956" y="2391"/>
                  </a:cubicBezTo>
                  <a:cubicBezTo>
                    <a:pt x="2052" y="2391"/>
                    <a:pt x="2052" y="2391"/>
                    <a:pt x="2052" y="2391"/>
                  </a:cubicBezTo>
                  <a:cubicBezTo>
                    <a:pt x="2052" y="1357"/>
                    <a:pt x="2052" y="1357"/>
                    <a:pt x="2052" y="1357"/>
                  </a:cubicBezTo>
                  <a:cubicBezTo>
                    <a:pt x="2017" y="1357"/>
                    <a:pt x="2017" y="1357"/>
                    <a:pt x="2017" y="1357"/>
                  </a:cubicBezTo>
                  <a:cubicBezTo>
                    <a:pt x="1989" y="1269"/>
                    <a:pt x="1989" y="1269"/>
                    <a:pt x="1989" y="1269"/>
                  </a:cubicBezTo>
                  <a:cubicBezTo>
                    <a:pt x="2994" y="1269"/>
                    <a:pt x="2994" y="1269"/>
                    <a:pt x="2994" y="1269"/>
                  </a:cubicBezTo>
                  <a:cubicBezTo>
                    <a:pt x="2966" y="1357"/>
                    <a:pt x="2966" y="1357"/>
                    <a:pt x="2966" y="1357"/>
                  </a:cubicBezTo>
                  <a:cubicBezTo>
                    <a:pt x="2932" y="1357"/>
                    <a:pt x="2932" y="1357"/>
                    <a:pt x="2932" y="1357"/>
                  </a:cubicBezTo>
                  <a:cubicBezTo>
                    <a:pt x="2927" y="1357"/>
                    <a:pt x="2927" y="1357"/>
                    <a:pt x="2927" y="1357"/>
                  </a:cubicBezTo>
                  <a:cubicBezTo>
                    <a:pt x="2927" y="2391"/>
                    <a:pt x="2927" y="2391"/>
                    <a:pt x="2927" y="2391"/>
                  </a:cubicBezTo>
                  <a:cubicBezTo>
                    <a:pt x="3022" y="2391"/>
                    <a:pt x="3022" y="2391"/>
                    <a:pt x="3022" y="2391"/>
                  </a:cubicBezTo>
                  <a:lnTo>
                    <a:pt x="3022" y="2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4" name="Freeform 50"/>
            <p:cNvSpPr>
              <a:spLocks noEditPoints="1"/>
            </p:cNvSpPr>
            <p:nvPr userDrawn="1"/>
          </p:nvSpPr>
          <p:spPr bwMode="auto">
            <a:xfrm>
              <a:off x="5457" y="1681"/>
              <a:ext cx="108" cy="223"/>
            </a:xfrm>
            <a:custGeom>
              <a:avLst/>
              <a:gdLst/>
              <a:ahLst/>
              <a:cxnLst>
                <a:cxn ang="0">
                  <a:pos x="0" y="223"/>
                </a:cxn>
                <a:cxn ang="0">
                  <a:pos x="108" y="223"/>
                </a:cxn>
                <a:cxn ang="0">
                  <a:pos x="108" y="0"/>
                </a:cxn>
                <a:cxn ang="0">
                  <a:pos x="0" y="0"/>
                </a:cxn>
                <a:cxn ang="0">
                  <a:pos x="0" y="223"/>
                </a:cxn>
                <a:cxn ang="0">
                  <a:pos x="8" y="8"/>
                </a:cxn>
                <a:cxn ang="0">
                  <a:pos x="99" y="8"/>
                </a:cxn>
                <a:cxn ang="0">
                  <a:pos x="99"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99" y="8"/>
                  </a:lnTo>
                  <a:lnTo>
                    <a:pt x="99"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5" name="Freeform 51"/>
            <p:cNvSpPr>
              <a:spLocks noEditPoints="1"/>
            </p:cNvSpPr>
            <p:nvPr userDrawn="1"/>
          </p:nvSpPr>
          <p:spPr bwMode="auto">
            <a:xfrm>
              <a:off x="4468" y="3352"/>
              <a:ext cx="1727" cy="1005"/>
            </a:xfrm>
            <a:custGeom>
              <a:avLst/>
              <a:gdLst/>
              <a:ahLst/>
              <a:cxnLst>
                <a:cxn ang="0">
                  <a:pos x="0" y="1005"/>
                </a:cxn>
                <a:cxn ang="0">
                  <a:pos x="446" y="1005"/>
                </a:cxn>
                <a:cxn ang="0">
                  <a:pos x="446" y="519"/>
                </a:cxn>
                <a:cxn ang="0">
                  <a:pos x="532" y="519"/>
                </a:cxn>
                <a:cxn ang="0">
                  <a:pos x="532" y="1005"/>
                </a:cxn>
                <a:cxn ang="0">
                  <a:pos x="633" y="1005"/>
                </a:cxn>
                <a:cxn ang="0">
                  <a:pos x="633" y="519"/>
                </a:cxn>
                <a:cxn ang="0">
                  <a:pos x="719" y="519"/>
                </a:cxn>
                <a:cxn ang="0">
                  <a:pos x="719" y="1005"/>
                </a:cxn>
                <a:cxn ang="0">
                  <a:pos x="821" y="1005"/>
                </a:cxn>
                <a:cxn ang="0">
                  <a:pos x="821" y="519"/>
                </a:cxn>
                <a:cxn ang="0">
                  <a:pos x="906" y="519"/>
                </a:cxn>
                <a:cxn ang="0">
                  <a:pos x="906" y="1005"/>
                </a:cxn>
                <a:cxn ang="0">
                  <a:pos x="1009" y="1005"/>
                </a:cxn>
                <a:cxn ang="0">
                  <a:pos x="1009" y="519"/>
                </a:cxn>
                <a:cxn ang="0">
                  <a:pos x="1094" y="519"/>
                </a:cxn>
                <a:cxn ang="0">
                  <a:pos x="1094" y="1005"/>
                </a:cxn>
                <a:cxn ang="0">
                  <a:pos x="1196" y="1005"/>
                </a:cxn>
                <a:cxn ang="0">
                  <a:pos x="1196" y="519"/>
                </a:cxn>
                <a:cxn ang="0">
                  <a:pos x="1282" y="519"/>
                </a:cxn>
                <a:cxn ang="0">
                  <a:pos x="1282" y="1005"/>
                </a:cxn>
                <a:cxn ang="0">
                  <a:pos x="1727" y="1005"/>
                </a:cxn>
                <a:cxn ang="0">
                  <a:pos x="1727" y="0"/>
                </a:cxn>
                <a:cxn ang="0">
                  <a:pos x="0" y="0"/>
                </a:cxn>
                <a:cxn ang="0">
                  <a:pos x="0" y="1005"/>
                </a:cxn>
                <a:cxn ang="0">
                  <a:pos x="8" y="9"/>
                </a:cxn>
                <a:cxn ang="0">
                  <a:pos x="1719" y="9"/>
                </a:cxn>
                <a:cxn ang="0">
                  <a:pos x="1719" y="997"/>
                </a:cxn>
                <a:cxn ang="0">
                  <a:pos x="1290" y="997"/>
                </a:cxn>
                <a:cxn ang="0">
                  <a:pos x="1290" y="511"/>
                </a:cxn>
                <a:cxn ang="0">
                  <a:pos x="1188" y="511"/>
                </a:cxn>
                <a:cxn ang="0">
                  <a:pos x="1188" y="997"/>
                </a:cxn>
                <a:cxn ang="0">
                  <a:pos x="1102" y="997"/>
                </a:cxn>
                <a:cxn ang="0">
                  <a:pos x="1102" y="511"/>
                </a:cxn>
                <a:cxn ang="0">
                  <a:pos x="1001" y="511"/>
                </a:cxn>
                <a:cxn ang="0">
                  <a:pos x="1001" y="997"/>
                </a:cxn>
                <a:cxn ang="0">
                  <a:pos x="915" y="997"/>
                </a:cxn>
                <a:cxn ang="0">
                  <a:pos x="915" y="511"/>
                </a:cxn>
                <a:cxn ang="0">
                  <a:pos x="813" y="511"/>
                </a:cxn>
                <a:cxn ang="0">
                  <a:pos x="813" y="997"/>
                </a:cxn>
                <a:cxn ang="0">
                  <a:pos x="727" y="997"/>
                </a:cxn>
                <a:cxn ang="0">
                  <a:pos x="727" y="511"/>
                </a:cxn>
                <a:cxn ang="0">
                  <a:pos x="625" y="511"/>
                </a:cxn>
                <a:cxn ang="0">
                  <a:pos x="625" y="997"/>
                </a:cxn>
                <a:cxn ang="0">
                  <a:pos x="540" y="997"/>
                </a:cxn>
                <a:cxn ang="0">
                  <a:pos x="540" y="511"/>
                </a:cxn>
                <a:cxn ang="0">
                  <a:pos x="438" y="511"/>
                </a:cxn>
                <a:cxn ang="0">
                  <a:pos x="438" y="997"/>
                </a:cxn>
                <a:cxn ang="0">
                  <a:pos x="8" y="997"/>
                </a:cxn>
                <a:cxn ang="0">
                  <a:pos x="8" y="9"/>
                </a:cxn>
              </a:cxnLst>
              <a:rect l="0" t="0" r="r" b="b"/>
              <a:pathLst>
                <a:path w="1727" h="1005">
                  <a:moveTo>
                    <a:pt x="0" y="1005"/>
                  </a:moveTo>
                  <a:lnTo>
                    <a:pt x="446" y="1005"/>
                  </a:lnTo>
                  <a:lnTo>
                    <a:pt x="446" y="519"/>
                  </a:lnTo>
                  <a:lnTo>
                    <a:pt x="532" y="519"/>
                  </a:lnTo>
                  <a:lnTo>
                    <a:pt x="532" y="1005"/>
                  </a:lnTo>
                  <a:lnTo>
                    <a:pt x="633" y="1005"/>
                  </a:lnTo>
                  <a:lnTo>
                    <a:pt x="633" y="519"/>
                  </a:lnTo>
                  <a:lnTo>
                    <a:pt x="719" y="519"/>
                  </a:lnTo>
                  <a:lnTo>
                    <a:pt x="719" y="1005"/>
                  </a:lnTo>
                  <a:lnTo>
                    <a:pt x="821" y="1005"/>
                  </a:lnTo>
                  <a:lnTo>
                    <a:pt x="821" y="519"/>
                  </a:lnTo>
                  <a:lnTo>
                    <a:pt x="906" y="519"/>
                  </a:lnTo>
                  <a:lnTo>
                    <a:pt x="906" y="1005"/>
                  </a:lnTo>
                  <a:lnTo>
                    <a:pt x="1009" y="1005"/>
                  </a:lnTo>
                  <a:lnTo>
                    <a:pt x="1009" y="519"/>
                  </a:lnTo>
                  <a:lnTo>
                    <a:pt x="1094" y="519"/>
                  </a:lnTo>
                  <a:lnTo>
                    <a:pt x="1094" y="1005"/>
                  </a:lnTo>
                  <a:lnTo>
                    <a:pt x="1196" y="1005"/>
                  </a:lnTo>
                  <a:lnTo>
                    <a:pt x="1196" y="519"/>
                  </a:lnTo>
                  <a:lnTo>
                    <a:pt x="1282" y="519"/>
                  </a:lnTo>
                  <a:lnTo>
                    <a:pt x="1282" y="1005"/>
                  </a:lnTo>
                  <a:lnTo>
                    <a:pt x="1727" y="1005"/>
                  </a:lnTo>
                  <a:lnTo>
                    <a:pt x="1727" y="0"/>
                  </a:lnTo>
                  <a:lnTo>
                    <a:pt x="0" y="0"/>
                  </a:lnTo>
                  <a:lnTo>
                    <a:pt x="0" y="1005"/>
                  </a:lnTo>
                  <a:close/>
                  <a:moveTo>
                    <a:pt x="8" y="9"/>
                  </a:moveTo>
                  <a:lnTo>
                    <a:pt x="1719" y="9"/>
                  </a:lnTo>
                  <a:lnTo>
                    <a:pt x="1719" y="997"/>
                  </a:lnTo>
                  <a:lnTo>
                    <a:pt x="1290" y="997"/>
                  </a:lnTo>
                  <a:lnTo>
                    <a:pt x="1290" y="511"/>
                  </a:lnTo>
                  <a:lnTo>
                    <a:pt x="1188" y="511"/>
                  </a:lnTo>
                  <a:lnTo>
                    <a:pt x="1188" y="997"/>
                  </a:lnTo>
                  <a:lnTo>
                    <a:pt x="1102" y="997"/>
                  </a:lnTo>
                  <a:lnTo>
                    <a:pt x="1102" y="511"/>
                  </a:lnTo>
                  <a:lnTo>
                    <a:pt x="1001" y="511"/>
                  </a:lnTo>
                  <a:lnTo>
                    <a:pt x="1001" y="997"/>
                  </a:lnTo>
                  <a:lnTo>
                    <a:pt x="915" y="997"/>
                  </a:lnTo>
                  <a:lnTo>
                    <a:pt x="915" y="511"/>
                  </a:lnTo>
                  <a:lnTo>
                    <a:pt x="813" y="511"/>
                  </a:lnTo>
                  <a:lnTo>
                    <a:pt x="813" y="997"/>
                  </a:lnTo>
                  <a:lnTo>
                    <a:pt x="727" y="997"/>
                  </a:lnTo>
                  <a:lnTo>
                    <a:pt x="727" y="511"/>
                  </a:lnTo>
                  <a:lnTo>
                    <a:pt x="625" y="511"/>
                  </a:lnTo>
                  <a:lnTo>
                    <a:pt x="625" y="997"/>
                  </a:lnTo>
                  <a:lnTo>
                    <a:pt x="540" y="997"/>
                  </a:lnTo>
                  <a:lnTo>
                    <a:pt x="540" y="511"/>
                  </a:lnTo>
                  <a:lnTo>
                    <a:pt x="438" y="511"/>
                  </a:lnTo>
                  <a:lnTo>
                    <a:pt x="438" y="997"/>
                  </a:lnTo>
                  <a:lnTo>
                    <a:pt x="8" y="99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6" name="Freeform 52"/>
            <p:cNvSpPr>
              <a:spLocks noEditPoints="1"/>
            </p:cNvSpPr>
            <p:nvPr userDrawn="1"/>
          </p:nvSpPr>
          <p:spPr bwMode="auto">
            <a:xfrm>
              <a:off x="4809" y="3591"/>
              <a:ext cx="1046" cy="172"/>
            </a:xfrm>
            <a:custGeom>
              <a:avLst/>
              <a:gdLst/>
              <a:ahLst/>
              <a:cxnLst>
                <a:cxn ang="0">
                  <a:pos x="1046" y="164"/>
                </a:cxn>
                <a:cxn ang="0">
                  <a:pos x="524" y="1"/>
                </a:cxn>
                <a:cxn ang="0">
                  <a:pos x="523" y="0"/>
                </a:cxn>
                <a:cxn ang="0">
                  <a:pos x="0" y="164"/>
                </a:cxn>
                <a:cxn ang="0">
                  <a:pos x="2" y="172"/>
                </a:cxn>
                <a:cxn ang="0">
                  <a:pos x="1044" y="172"/>
                </a:cxn>
                <a:cxn ang="0">
                  <a:pos x="1046" y="164"/>
                </a:cxn>
                <a:cxn ang="0">
                  <a:pos x="27" y="164"/>
                </a:cxn>
                <a:cxn ang="0">
                  <a:pos x="523" y="9"/>
                </a:cxn>
                <a:cxn ang="0">
                  <a:pos x="1018" y="164"/>
                </a:cxn>
                <a:cxn ang="0">
                  <a:pos x="27" y="164"/>
                </a:cxn>
              </a:cxnLst>
              <a:rect l="0" t="0" r="r" b="b"/>
              <a:pathLst>
                <a:path w="1046" h="172">
                  <a:moveTo>
                    <a:pt x="1046" y="164"/>
                  </a:moveTo>
                  <a:lnTo>
                    <a:pt x="524" y="1"/>
                  </a:lnTo>
                  <a:lnTo>
                    <a:pt x="523" y="0"/>
                  </a:lnTo>
                  <a:lnTo>
                    <a:pt x="0" y="164"/>
                  </a:lnTo>
                  <a:lnTo>
                    <a:pt x="2" y="172"/>
                  </a:lnTo>
                  <a:lnTo>
                    <a:pt x="1044" y="172"/>
                  </a:lnTo>
                  <a:lnTo>
                    <a:pt x="1046" y="164"/>
                  </a:lnTo>
                  <a:close/>
                  <a:moveTo>
                    <a:pt x="27" y="164"/>
                  </a:moveTo>
                  <a:lnTo>
                    <a:pt x="523" y="9"/>
                  </a:lnTo>
                  <a:lnTo>
                    <a:pt x="1018" y="164"/>
                  </a:lnTo>
                  <a:lnTo>
                    <a:pt x="27"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sp>
          <p:nvSpPr>
            <p:cNvPr id="1077" name="Freeform 53"/>
            <p:cNvSpPr>
              <a:spLocks noEditPoints="1"/>
            </p:cNvSpPr>
            <p:nvPr userDrawn="1"/>
          </p:nvSpPr>
          <p:spPr bwMode="auto">
            <a:xfrm>
              <a:off x="5099"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sz="787" dirty="0"/>
            </a:p>
          </p:txBody>
        </p:sp>
      </p:grpSp>
      <p:sp>
        <p:nvSpPr>
          <p:cNvPr id="6" name="Text Placeholder 2"/>
          <p:cNvSpPr>
            <a:spLocks noGrp="1"/>
          </p:cNvSpPr>
          <p:nvPr>
            <p:ph type="body" sz="quarter" idx="10" hasCustomPrompt="1"/>
          </p:nvPr>
        </p:nvSpPr>
        <p:spPr>
          <a:xfrm>
            <a:off x="260593" y="4900847"/>
            <a:ext cx="4220466" cy="471148"/>
          </a:xfrm>
        </p:spPr>
        <p:txBody>
          <a:bodyPr/>
          <a:lstStyle>
            <a:lvl1pPr>
              <a:defRPr sz="1049" b="1">
                <a:solidFill>
                  <a:schemeClr val="tx1"/>
                </a:solidFill>
              </a:defRPr>
            </a:lvl1pPr>
          </a:lstStyle>
          <a:p>
            <a:pPr lvl="0"/>
            <a:r>
              <a:rPr lang="da-DK" dirty="0"/>
              <a:t>Indsæt foredragsholders navn i én linje</a:t>
            </a:r>
          </a:p>
        </p:txBody>
      </p:sp>
      <p:sp>
        <p:nvSpPr>
          <p:cNvPr id="9" name="Pladsholder til tekst 3"/>
          <p:cNvSpPr>
            <a:spLocks noGrp="1"/>
          </p:cNvSpPr>
          <p:nvPr>
            <p:ph type="body" sz="quarter" idx="11" hasCustomPrompt="1"/>
          </p:nvPr>
        </p:nvSpPr>
        <p:spPr>
          <a:xfrm>
            <a:off x="184253" y="5767405"/>
            <a:ext cx="4296806" cy="340185"/>
          </a:xfrm>
        </p:spPr>
        <p:txBody>
          <a:bodyPr anchor="b" anchorCtr="0"/>
          <a:lstStyle>
            <a:lvl1pPr>
              <a:defRPr sz="655" b="1" baseline="0">
                <a:solidFill>
                  <a:schemeClr val="tx1"/>
                </a:solidFill>
              </a:defRPr>
            </a:lvl1pPr>
          </a:lstStyle>
          <a:p>
            <a:pPr lvl="0"/>
            <a:r>
              <a:rPr lang="da-DK" dirty="0"/>
              <a:t>Indsæt evt. forvaltningsnavn / enhed / afdeling i én linje</a:t>
            </a:r>
          </a:p>
        </p:txBody>
      </p:sp>
      <p:pic>
        <p:nvPicPr>
          <p:cNvPr id="1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11597" y="5586185"/>
            <a:ext cx="318245" cy="802797"/>
          </a:xfrm>
          <a:prstGeom prst="rect">
            <a:avLst/>
          </a:prstGeom>
          <a:noFill/>
          <a:extLst>
            <a:ext uri="{909E8E84-426E-40DD-AFC4-6F175D3DCCD1}">
              <a14:hiddenFill xmlns:a14="http://schemas.microsoft.com/office/drawing/2010/main">
                <a:solidFill>
                  <a:srgbClr val="FFFFFF"/>
                </a:solidFill>
              </a14:hiddenFill>
            </a:ext>
          </a:extLst>
        </p:spPr>
      </p:pic>
      <p:sp>
        <p:nvSpPr>
          <p:cNvPr id="17" name="Pladsholder til tekst 3"/>
          <p:cNvSpPr>
            <a:spLocks noGrp="1"/>
          </p:cNvSpPr>
          <p:nvPr>
            <p:ph type="body" sz="quarter" idx="12" hasCustomPrompt="1"/>
          </p:nvPr>
        </p:nvSpPr>
        <p:spPr>
          <a:xfrm>
            <a:off x="184253" y="6160029"/>
            <a:ext cx="4296806" cy="340185"/>
          </a:xfrm>
        </p:spPr>
        <p:txBody>
          <a:bodyPr anchor="t" anchorCtr="0"/>
          <a:lstStyle>
            <a:lvl1pPr>
              <a:defRPr sz="655" b="1" baseline="0">
                <a:solidFill>
                  <a:schemeClr val="tx1"/>
                </a:solidFill>
              </a:defRPr>
            </a:lvl1pPr>
          </a:lstStyle>
          <a:p>
            <a:pPr lvl="0"/>
            <a:r>
              <a:rPr lang="da-DK" dirty="0"/>
              <a:t>Indsæt dato </a:t>
            </a:r>
            <a:r>
              <a:rPr lang="da-DK" dirty="0" err="1"/>
              <a:t>dd</a:t>
            </a:r>
            <a:r>
              <a:rPr lang="da-DK" dirty="0"/>
              <a:t>. </a:t>
            </a:r>
            <a:r>
              <a:rPr lang="da-DK" dirty="0" err="1"/>
              <a:t>mmmm</a:t>
            </a:r>
            <a:r>
              <a:rPr lang="da-DK" dirty="0"/>
              <a:t> 2016 </a:t>
            </a:r>
          </a:p>
        </p:txBody>
      </p:sp>
    </p:spTree>
    <p:extLst>
      <p:ext uri="{BB962C8B-B14F-4D97-AF65-F5344CB8AC3E}">
        <p14:creationId xmlns:p14="http://schemas.microsoft.com/office/powerpoint/2010/main" val="32886835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o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titeltypografien i masteren</a:t>
            </a:r>
          </a:p>
        </p:txBody>
      </p:sp>
      <p:sp>
        <p:nvSpPr>
          <p:cNvPr id="5" name="Pladsholder til indhold 2"/>
          <p:cNvSpPr>
            <a:spLocks noGrp="1"/>
          </p:cNvSpPr>
          <p:nvPr>
            <p:ph sz="quarter" idx="11" hasCustomPrompt="1"/>
          </p:nvPr>
        </p:nvSpPr>
        <p:spPr>
          <a:xfrm>
            <a:off x="156778" y="2287159"/>
            <a:ext cx="2422416" cy="4101823"/>
          </a:xfrm>
        </p:spPr>
        <p:txBody>
          <a:body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3"/>
          <p:cNvSpPr>
            <a:spLocks noGrp="1"/>
          </p:cNvSpPr>
          <p:nvPr>
            <p:ph sz="quarter" idx="12"/>
          </p:nvPr>
        </p:nvSpPr>
        <p:spPr>
          <a:xfrm>
            <a:off x="2747071" y="2287154"/>
            <a:ext cx="2423110" cy="4101821"/>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2702476071"/>
      </p:ext>
    </p:extLst>
  </p:cSld>
  <p:clrMapOvr>
    <a:masterClrMapping/>
  </p:clrMapOvr>
  <p:extLst>
    <p:ext uri="{DCECCB84-F9BA-43D5-87BE-67443E8EF086}">
      <p15:sldGuideLst xmlns:p15="http://schemas.microsoft.com/office/powerpoint/2012/main">
        <p15:guide id="1" pos="1625" userDrawn="1">
          <p15:clr>
            <a:srgbClr val="FBAE40"/>
          </p15:clr>
        </p15:guide>
        <p15:guide id="2" pos="173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rugerguide">
    <p:spTree>
      <p:nvGrpSpPr>
        <p:cNvPr id="1" name=""/>
        <p:cNvGrpSpPr/>
        <p:nvPr/>
      </p:nvGrpSpPr>
      <p:grpSpPr>
        <a:xfrm>
          <a:off x="0" y="0"/>
          <a:ext cx="0" cy="0"/>
          <a:chOff x="0" y="0"/>
          <a:chExt cx="0" cy="0"/>
        </a:xfrm>
      </p:grpSpPr>
      <p:pic>
        <p:nvPicPr>
          <p:cNvPr id="1026" name="Picture 2" descr="C:\Users\mtc\AppData\Local\Temp\SNAGHTML4a4880cb.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15"/>
          <a:stretch/>
        </p:blipFill>
        <p:spPr bwMode="auto">
          <a:xfrm>
            <a:off x="4568446" y="2434805"/>
            <a:ext cx="506844" cy="203155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48"/>
          <p:cNvSpPr txBox="1">
            <a:spLocks noChangeArrowheads="1"/>
          </p:cNvSpPr>
          <p:nvPr userDrawn="1"/>
        </p:nvSpPr>
        <p:spPr bwMode="auto">
          <a:xfrm>
            <a:off x="162814" y="2028378"/>
            <a:ext cx="1349859" cy="7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62925"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262"/>
              </a:spcAft>
              <a:defRPr/>
            </a:pPr>
            <a:r>
              <a:rPr lang="da-DK" sz="459" b="1" noProof="1">
                <a:latin typeface="Arial" panose="020B0604020202020204" pitchFamily="34" charset="0"/>
                <a:cs typeface="Arial" panose="020B0604020202020204" pitchFamily="34" charset="0"/>
              </a:rPr>
              <a:t>Brug</a:t>
            </a:r>
            <a:r>
              <a:rPr lang="da-DK" sz="459" b="1" baseline="0" noProof="1">
                <a:latin typeface="Arial" panose="020B0604020202020204" pitchFamily="34" charset="0"/>
                <a:cs typeface="Arial" panose="020B0604020202020204" pitchFamily="34" charset="0"/>
              </a:rPr>
              <a:t> tekst typografier</a:t>
            </a:r>
            <a:endParaRPr lang="da-DK" sz="459" b="1" noProof="1">
              <a:latin typeface="Arial" panose="020B0604020202020204" pitchFamily="34" charset="0"/>
              <a:cs typeface="Arial" panose="020B0604020202020204" pitchFamily="34" charset="0"/>
            </a:endParaRPr>
          </a:p>
          <a:p>
            <a:pPr eaLnBrk="1" hangingPunct="1">
              <a:spcAft>
                <a:spcPts val="262"/>
              </a:spcAft>
              <a:defRPr/>
            </a:pPr>
            <a:r>
              <a:rPr lang="da-DK" altLang="da-DK" sz="437" b="0" noProof="1">
                <a:latin typeface="Arial" panose="020B0604020202020204" pitchFamily="34" charset="0"/>
                <a:cs typeface="Arial" panose="020B0604020202020204" pitchFamily="34" charset="0"/>
              </a:rPr>
              <a:t>Brug </a:t>
            </a:r>
            <a:r>
              <a:rPr lang="da-DK" altLang="da-DK" sz="437" b="1" noProof="1">
                <a:latin typeface="Arial" panose="020B0604020202020204" pitchFamily="34" charset="0"/>
                <a:cs typeface="Arial" panose="020B0604020202020204" pitchFamily="34" charset="0"/>
              </a:rPr>
              <a:t>TAB</a:t>
            </a:r>
            <a:r>
              <a:rPr lang="da-DK" altLang="da-DK" sz="437" b="0" baseline="0" noProof="1">
                <a:latin typeface="Arial" panose="020B0604020202020204" pitchFamily="34" charset="0"/>
                <a:cs typeface="Arial" panose="020B0604020202020204" pitchFamily="34" charset="0"/>
              </a:rPr>
              <a:t> for at gå frem i tekst-niveauer. Klik </a:t>
            </a:r>
            <a:r>
              <a:rPr lang="da-DK" altLang="da-DK" sz="437" b="1" baseline="0" noProof="1">
                <a:latin typeface="Arial" panose="020B0604020202020204" pitchFamily="34" charset="0"/>
                <a:cs typeface="Arial" panose="020B0604020202020204" pitchFamily="34" charset="0"/>
              </a:rPr>
              <a:t>ENTER</a:t>
            </a:r>
            <a:r>
              <a:rPr lang="da-DK" altLang="da-DK" sz="437" b="0" baseline="0" noProof="1">
                <a:latin typeface="Arial" panose="020B0604020202020204" pitchFamily="34" charset="0"/>
                <a:cs typeface="Arial" panose="020B0604020202020204" pitchFamily="34" charset="0"/>
              </a:rPr>
              <a:t>, derefter </a:t>
            </a:r>
            <a:r>
              <a:rPr lang="da-DK" altLang="da-DK" sz="437" b="1" baseline="0" noProof="1">
                <a:latin typeface="Arial" panose="020B0604020202020204" pitchFamily="34" charset="0"/>
                <a:cs typeface="Arial" panose="020B0604020202020204" pitchFamily="34" charset="0"/>
              </a:rPr>
              <a:t>TAB</a:t>
            </a:r>
            <a:r>
              <a:rPr lang="da-DK" altLang="da-DK" sz="437" b="0" baseline="0" noProof="1">
                <a:latin typeface="Arial" panose="020B0604020202020204" pitchFamily="34" charset="0"/>
                <a:cs typeface="Arial" panose="020B0604020202020204" pitchFamily="34" charset="0"/>
              </a:rPr>
              <a:t> for at skifte fra et niveau </a:t>
            </a:r>
            <a:br>
              <a:rPr lang="da-DK" altLang="da-DK" sz="437" b="0" baseline="0" noProof="1">
                <a:latin typeface="Arial" panose="020B0604020202020204" pitchFamily="34" charset="0"/>
                <a:cs typeface="Arial" panose="020B0604020202020204" pitchFamily="34" charset="0"/>
              </a:rPr>
            </a:br>
            <a:r>
              <a:rPr lang="da-DK" altLang="da-DK" sz="437" b="0" baseline="0" noProof="1">
                <a:latin typeface="Arial" panose="020B0604020202020204" pitchFamily="34" charset="0"/>
                <a:cs typeface="Arial" panose="020B0604020202020204" pitchFamily="34" charset="0"/>
              </a:rPr>
              <a:t>til et næste.</a:t>
            </a:r>
          </a:p>
          <a:p>
            <a:pPr eaLnBrk="1" hangingPunct="1">
              <a:spcAft>
                <a:spcPts val="105"/>
              </a:spcAft>
              <a:defRPr/>
            </a:pPr>
            <a:r>
              <a:rPr lang="da-DK" altLang="da-DK" sz="437" b="0" baseline="0" noProof="1">
                <a:latin typeface="Arial" panose="020B0604020202020204" pitchFamily="34" charset="0"/>
                <a:cs typeface="Arial" panose="020B0604020202020204" pitchFamily="34" charset="0"/>
              </a:rPr>
              <a:t>For at gå tilbage i tekst-niveauer, brug </a:t>
            </a:r>
            <a:r>
              <a:rPr lang="da-DK" altLang="da-DK" sz="437" b="1" baseline="0" noProof="1">
                <a:latin typeface="Arial" panose="020B0604020202020204" pitchFamily="34" charset="0"/>
                <a:cs typeface="Arial" panose="020B0604020202020204" pitchFamily="34" charset="0"/>
              </a:rPr>
              <a:t>SHIFT+TAB</a:t>
            </a:r>
            <a:endParaRPr lang="da-DK" altLang="da-DK" sz="437" b="1" noProof="1">
              <a:latin typeface="Arial" panose="020B0604020202020204" pitchFamily="34" charset="0"/>
              <a:cs typeface="Arial" panose="020B0604020202020204" pitchFamily="34" charset="0"/>
            </a:endParaRPr>
          </a:p>
          <a:p>
            <a:pPr eaLnBrk="1" hangingPunct="1">
              <a:spcAft>
                <a:spcPts val="105"/>
              </a:spcAft>
              <a:defRPr/>
            </a:pPr>
            <a:endParaRPr lang="da-DK" sz="437" b="1" noProof="1">
              <a:latin typeface="Arial" panose="020B0604020202020204" pitchFamily="34" charset="0"/>
              <a:cs typeface="Arial" panose="020B0604020202020204" pitchFamily="34" charset="0"/>
            </a:endParaRPr>
          </a:p>
          <a:p>
            <a:pPr eaLnBrk="1" hangingPunct="1">
              <a:spcAft>
                <a:spcPts val="105"/>
              </a:spcAft>
              <a:defRPr/>
            </a:pPr>
            <a:r>
              <a:rPr lang="da-DK" sz="437" noProof="1">
                <a:latin typeface="Arial" panose="020B0604020202020204" pitchFamily="34" charset="0"/>
                <a:cs typeface="Arial" panose="020B0604020202020204" pitchFamily="34" charset="0"/>
              </a:rPr>
              <a:t>Alternativt kan </a:t>
            </a:r>
            <a:br>
              <a:rPr lang="da-DK" sz="437" noProof="1">
                <a:latin typeface="Arial" panose="020B0604020202020204" pitchFamily="34" charset="0"/>
                <a:cs typeface="Arial" panose="020B0604020202020204" pitchFamily="34" charset="0"/>
              </a:rPr>
            </a:br>
            <a:r>
              <a:rPr lang="da-DK" sz="437" b="1" noProof="1">
                <a:latin typeface="Arial" panose="020B0604020202020204" pitchFamily="34" charset="0"/>
                <a:cs typeface="Arial" panose="020B0604020202020204" pitchFamily="34" charset="0"/>
              </a:rPr>
              <a:t>Forøg</a:t>
            </a:r>
            <a:r>
              <a:rPr lang="da-DK" sz="437" baseline="0" noProof="1">
                <a:latin typeface="Arial" panose="020B0604020202020204" pitchFamily="34" charset="0"/>
                <a:cs typeface="Arial" panose="020B0604020202020204" pitchFamily="34" charset="0"/>
              </a:rPr>
              <a:t> og </a:t>
            </a:r>
            <a:r>
              <a:rPr lang="da-DK" sz="437" b="1" baseline="0" noProof="1">
                <a:latin typeface="Arial" panose="020B0604020202020204" pitchFamily="34" charset="0"/>
                <a:cs typeface="Arial" panose="020B0604020202020204" pitchFamily="34" charset="0"/>
              </a:rPr>
              <a:t>Formindsk </a:t>
            </a:r>
            <a:r>
              <a:rPr lang="da-DK" sz="437" baseline="0" noProof="1">
                <a:latin typeface="Arial" panose="020B0604020202020204" pitchFamily="34" charset="0"/>
                <a:cs typeface="Arial" panose="020B0604020202020204" pitchFamily="34" charset="0"/>
              </a:rPr>
              <a:t>listeniveau bruges</a:t>
            </a:r>
            <a:endParaRPr lang="da-DK" sz="437" noProof="1">
              <a:latin typeface="Arial" panose="020B0604020202020204" pitchFamily="34" charset="0"/>
              <a:cs typeface="Arial" panose="020B0604020202020204" pitchFamily="34" charset="0"/>
            </a:endParaRPr>
          </a:p>
          <a:p>
            <a:pPr eaLnBrk="1" hangingPunct="1">
              <a:spcAft>
                <a:spcPts val="105"/>
              </a:spcAft>
              <a:defRPr/>
            </a:pPr>
            <a:endParaRPr lang="da-DK" sz="35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156779" y="517263"/>
            <a:ext cx="4405023" cy="896030"/>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1398" dirty="0">
                <a:solidFill>
                  <a:schemeClr val="tx1"/>
                </a:solidFill>
                <a:latin typeface="Arial" panose="020B0604020202020204" pitchFamily="34" charset="0"/>
                <a:cs typeface="Arial" panose="020B0604020202020204" pitchFamily="34" charset="0"/>
              </a:rPr>
              <a:t>Brugerguide - Slet før anvendelse</a:t>
            </a:r>
          </a:p>
        </p:txBody>
      </p:sp>
      <p:sp>
        <p:nvSpPr>
          <p:cNvPr id="12" name="Text Box 48"/>
          <p:cNvSpPr txBox="1">
            <a:spLocks noChangeArrowheads="1"/>
          </p:cNvSpPr>
          <p:nvPr userDrawn="1"/>
        </p:nvSpPr>
        <p:spPr bwMode="auto">
          <a:xfrm>
            <a:off x="156777" y="3945173"/>
            <a:ext cx="1285555" cy="5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62925"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262"/>
              </a:spcAft>
              <a:defRPr/>
            </a:pPr>
            <a:r>
              <a:rPr lang="da-DK" sz="459" b="1" noProof="1">
                <a:solidFill>
                  <a:schemeClr val="tx1"/>
                </a:solidFill>
                <a:latin typeface="Arial" panose="020B0604020202020204" pitchFamily="34" charset="0"/>
                <a:cs typeface="Arial" panose="020B0604020202020204" pitchFamily="34" charset="0"/>
              </a:rPr>
              <a:t>Brug layouts</a:t>
            </a:r>
          </a:p>
          <a:p>
            <a:pPr eaLnBrk="1" hangingPunct="1">
              <a:spcAft>
                <a:spcPts val="262"/>
              </a:spcAft>
              <a:defRPr/>
            </a:pPr>
            <a:r>
              <a:rPr lang="da-DK" altLang="da-DK" sz="437" b="1" noProof="1">
                <a:solidFill>
                  <a:schemeClr val="tx1"/>
                </a:solidFill>
                <a:latin typeface="Arial" panose="020B0604020202020204" pitchFamily="34" charset="0"/>
                <a:cs typeface="Arial" panose="020B0604020202020204" pitchFamily="34" charset="0"/>
              </a:rPr>
              <a:t>1. </a:t>
            </a:r>
            <a:r>
              <a:rPr lang="da-DK" altLang="da-DK" sz="437" noProof="1">
                <a:solidFill>
                  <a:schemeClr val="tx1"/>
                </a:solidFill>
                <a:latin typeface="Arial" panose="020B0604020202020204" pitchFamily="34" charset="0"/>
                <a:cs typeface="Arial" panose="020B0604020202020204" pitchFamily="34" charset="0"/>
              </a:rPr>
              <a:t>Klik på fanen </a:t>
            </a:r>
            <a:r>
              <a:rPr lang="da-DK" altLang="da-DK" sz="437" b="1" noProof="1">
                <a:solidFill>
                  <a:schemeClr val="tx1"/>
                </a:solidFill>
                <a:latin typeface="Arial" panose="020B0604020202020204" pitchFamily="34" charset="0"/>
                <a:cs typeface="Arial" panose="020B0604020202020204" pitchFamily="34" charset="0"/>
              </a:rPr>
              <a:t>Hjem</a:t>
            </a:r>
            <a:endParaRPr lang="da-DK" altLang="da-DK" sz="437" b="1" strike="sngStrike" noProof="1">
              <a:solidFill>
                <a:schemeClr val="tx1"/>
              </a:solidFill>
              <a:latin typeface="Arial" panose="020B0604020202020204" pitchFamily="34" charset="0"/>
              <a:cs typeface="Arial" panose="020B0604020202020204" pitchFamily="34" charset="0"/>
            </a:endParaRPr>
          </a:p>
          <a:p>
            <a:pPr eaLnBrk="1" hangingPunct="1">
              <a:spcAft>
                <a:spcPts val="262"/>
              </a:spcAft>
              <a:defRPr/>
            </a:pPr>
            <a:r>
              <a:rPr lang="da-DK" altLang="da-DK" sz="437" b="1" noProof="1">
                <a:solidFill>
                  <a:schemeClr val="tx1"/>
                </a:solidFill>
                <a:latin typeface="Arial" panose="020B0604020202020204" pitchFamily="34" charset="0"/>
                <a:cs typeface="Arial" panose="020B0604020202020204" pitchFamily="34" charset="0"/>
              </a:rPr>
              <a:t>2.</a:t>
            </a:r>
            <a:r>
              <a:rPr lang="da-DK" altLang="da-DK" sz="437" b="1" baseline="0" noProof="1">
                <a:solidFill>
                  <a:schemeClr val="tx1"/>
                </a:solidFill>
                <a:latin typeface="Arial" panose="020B0604020202020204" pitchFamily="34" charset="0"/>
                <a:cs typeface="Arial" panose="020B0604020202020204" pitchFamily="34" charset="0"/>
              </a:rPr>
              <a:t> </a:t>
            </a:r>
            <a:r>
              <a:rPr lang="da-DK" altLang="da-DK" sz="437" noProof="1">
                <a:solidFill>
                  <a:schemeClr val="tx1"/>
                </a:solidFill>
                <a:latin typeface="Arial" panose="020B0604020202020204" pitchFamily="34" charset="0"/>
                <a:cs typeface="Arial" panose="020B0604020202020204" pitchFamily="34" charset="0"/>
              </a:rPr>
              <a:t>Klik på menupunktet </a:t>
            </a:r>
            <a:r>
              <a:rPr lang="da-DK" altLang="da-DK" sz="437" b="1" baseline="0" noProof="1">
                <a:solidFill>
                  <a:schemeClr val="tx1"/>
                </a:solidFill>
                <a:latin typeface="Arial" panose="020B0604020202020204" pitchFamily="34" charset="0"/>
                <a:cs typeface="Arial" panose="020B0604020202020204" pitchFamily="34" charset="0"/>
              </a:rPr>
              <a:t>Nyt Slide </a:t>
            </a:r>
            <a:r>
              <a:rPr lang="da-DK" altLang="da-DK" sz="437" noProof="1">
                <a:solidFill>
                  <a:schemeClr val="tx1"/>
                </a:solidFill>
                <a:latin typeface="Arial" panose="020B0604020202020204" pitchFamily="34" charset="0"/>
                <a:cs typeface="Arial" panose="020B0604020202020204" pitchFamily="34" charset="0"/>
              </a:rPr>
              <a:t>for </a:t>
            </a:r>
            <a:br>
              <a:rPr lang="da-DK" altLang="da-DK" sz="437" noProof="1">
                <a:solidFill>
                  <a:schemeClr val="tx1"/>
                </a:solidFill>
                <a:latin typeface="Arial" panose="020B0604020202020204" pitchFamily="34" charset="0"/>
                <a:cs typeface="Arial" panose="020B0604020202020204" pitchFamily="34" charset="0"/>
              </a:rPr>
            </a:br>
            <a:r>
              <a:rPr lang="da-DK" altLang="da-DK" sz="437" noProof="1">
                <a:solidFill>
                  <a:schemeClr val="tx1"/>
                </a:solidFill>
                <a:latin typeface="Arial" panose="020B0604020202020204" pitchFamily="34" charset="0"/>
                <a:cs typeface="Arial" panose="020B0604020202020204" pitchFamily="34" charset="0"/>
              </a:rPr>
              <a:t>at</a:t>
            </a:r>
            <a:r>
              <a:rPr lang="da-DK" altLang="da-DK" sz="437" baseline="0" noProof="1">
                <a:solidFill>
                  <a:schemeClr val="tx1"/>
                </a:solidFill>
                <a:latin typeface="Arial" panose="020B0604020202020204" pitchFamily="34" charset="0"/>
                <a:cs typeface="Arial" panose="020B0604020202020204" pitchFamily="34" charset="0"/>
              </a:rPr>
              <a:t> indsætte nyt slide</a:t>
            </a:r>
            <a:endParaRPr lang="da-DK" altLang="da-DK" sz="437" noProof="1">
              <a:solidFill>
                <a:schemeClr val="tx1"/>
              </a:solidFill>
              <a:latin typeface="Arial" panose="020B0604020202020204" pitchFamily="34" charset="0"/>
              <a:cs typeface="Arial" panose="020B0604020202020204" pitchFamily="34" charset="0"/>
            </a:endParaRPr>
          </a:p>
          <a:p>
            <a:pPr eaLnBrk="1" hangingPunct="1">
              <a:spcAft>
                <a:spcPts val="105"/>
              </a:spcAft>
              <a:defRPr/>
            </a:pPr>
            <a:r>
              <a:rPr lang="da-DK" altLang="da-DK" sz="437" b="1" noProof="1">
                <a:solidFill>
                  <a:schemeClr val="tx1"/>
                </a:solidFill>
                <a:latin typeface="Arial" panose="020B0604020202020204" pitchFamily="34" charset="0"/>
                <a:cs typeface="Arial" panose="020B0604020202020204" pitchFamily="34" charset="0"/>
              </a:rPr>
              <a:t>3. </a:t>
            </a:r>
            <a:r>
              <a:rPr lang="da-DK" altLang="da-DK" sz="437" noProof="1">
                <a:solidFill>
                  <a:schemeClr val="tx1"/>
                </a:solidFill>
                <a:latin typeface="Arial" panose="020B0604020202020204" pitchFamily="34" charset="0"/>
                <a:cs typeface="Arial" panose="020B0604020202020204" pitchFamily="34" charset="0"/>
              </a:rPr>
              <a:t>Vælg </a:t>
            </a:r>
            <a:r>
              <a:rPr lang="da-DK" altLang="da-DK" sz="437" b="1" noProof="1">
                <a:solidFill>
                  <a:schemeClr val="tx1"/>
                </a:solidFill>
                <a:latin typeface="Arial" panose="020B0604020202020204" pitchFamily="34" charset="0"/>
                <a:cs typeface="Arial" panose="020B0604020202020204" pitchFamily="34" charset="0"/>
              </a:rPr>
              <a:t>Layout</a:t>
            </a:r>
            <a:r>
              <a:rPr lang="da-DK" altLang="da-DK" sz="437" baseline="0" noProof="1">
                <a:solidFill>
                  <a:schemeClr val="tx1"/>
                </a:solidFill>
                <a:latin typeface="Arial" panose="020B0604020202020204" pitchFamily="34" charset="0"/>
                <a:cs typeface="Arial" panose="020B0604020202020204" pitchFamily="34" charset="0"/>
              </a:rPr>
              <a:t> for at ændre dit </a:t>
            </a:r>
            <a:br>
              <a:rPr lang="da-DK" altLang="da-DK" sz="437" baseline="0" noProof="1">
                <a:solidFill>
                  <a:schemeClr val="tx1"/>
                </a:solidFill>
                <a:latin typeface="Arial" panose="020B0604020202020204" pitchFamily="34" charset="0"/>
                <a:cs typeface="Arial" panose="020B0604020202020204" pitchFamily="34" charset="0"/>
              </a:rPr>
            </a:br>
            <a:r>
              <a:rPr lang="da-DK" altLang="da-DK" sz="437" baseline="0" noProof="1">
                <a:solidFill>
                  <a:schemeClr val="tx1"/>
                </a:solidFill>
                <a:latin typeface="Arial" panose="020B0604020202020204" pitchFamily="34" charset="0"/>
                <a:cs typeface="Arial" panose="020B0604020202020204" pitchFamily="34" charset="0"/>
              </a:rPr>
              <a:t>nuværende layout til et alternativt</a:t>
            </a:r>
            <a:endParaRPr lang="da-DK" sz="437"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170853" y="5534002"/>
            <a:ext cx="1217476" cy="41665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59" b="1" noProof="1">
                <a:solidFill>
                  <a:schemeClr val="tx1"/>
                </a:solidFill>
                <a:latin typeface="Arial" panose="020B0604020202020204" pitchFamily="34" charset="0"/>
                <a:cs typeface="Arial" panose="020B0604020202020204" pitchFamily="34" charset="0"/>
              </a:rPr>
              <a:t>Nulstil slide</a:t>
            </a:r>
          </a:p>
          <a:p>
            <a:pPr marL="0" marR="0" indent="0" algn="l" defTabSz="399539" rtl="0" eaLnBrk="1" fontAlgn="auto" latinLnBrk="0" hangingPunct="1">
              <a:lnSpc>
                <a:spcPct val="100000"/>
              </a:lnSpc>
              <a:spcBef>
                <a:spcPts val="0"/>
              </a:spcBef>
              <a:spcAft>
                <a:spcPts val="262"/>
              </a:spcAft>
              <a:buClrTx/>
              <a:buSzTx/>
              <a:buFont typeface="+mj-lt"/>
              <a:buNone/>
              <a:tabLst/>
              <a:defRPr/>
            </a:pPr>
            <a:r>
              <a:rPr lang="da-DK" altLang="da-DK" sz="437" b="1" noProof="1">
                <a:solidFill>
                  <a:schemeClr val="tx1"/>
                </a:solidFill>
                <a:latin typeface="Arial" panose="020B0604020202020204" pitchFamily="34" charset="0"/>
                <a:cs typeface="Arial" panose="020B0604020202020204" pitchFamily="34" charset="0"/>
              </a:rPr>
              <a:t>1.</a:t>
            </a:r>
            <a:r>
              <a:rPr lang="da-DK" altLang="da-DK" sz="437" noProof="1">
                <a:solidFill>
                  <a:schemeClr val="tx1"/>
                </a:solidFill>
                <a:latin typeface="Arial" panose="020B0604020202020204" pitchFamily="34" charset="0"/>
                <a:cs typeface="Arial" panose="020B0604020202020204" pitchFamily="34" charset="0"/>
              </a:rPr>
              <a:t> Klik på fanen </a:t>
            </a:r>
            <a:r>
              <a:rPr lang="da-DK" altLang="da-DK" sz="437" b="1" noProof="1">
                <a:solidFill>
                  <a:schemeClr val="tx1"/>
                </a:solidFill>
                <a:latin typeface="Arial" panose="020B0604020202020204" pitchFamily="34" charset="0"/>
                <a:cs typeface="Arial" panose="020B0604020202020204" pitchFamily="34" charset="0"/>
              </a:rPr>
              <a:t>Hjem</a:t>
            </a:r>
            <a:endParaRPr lang="da-DK" altLang="da-DK" sz="437" strike="sngStrike" noProof="1">
              <a:solidFill>
                <a:schemeClr val="tx1"/>
              </a:solidFill>
              <a:latin typeface="Arial" panose="020B0604020202020204" pitchFamily="34" charset="0"/>
              <a:cs typeface="Arial" panose="020B0604020202020204" pitchFamily="34" charset="0"/>
            </a:endParaRPr>
          </a:p>
          <a:p>
            <a:pPr marL="0" marR="0" indent="0" algn="l" defTabSz="399539" rtl="0" eaLnBrk="1" fontAlgn="auto" latinLnBrk="0" hangingPunct="1">
              <a:lnSpc>
                <a:spcPct val="100000"/>
              </a:lnSpc>
              <a:spcBef>
                <a:spcPts val="0"/>
              </a:spcBef>
              <a:spcAft>
                <a:spcPts val="105"/>
              </a:spcAft>
              <a:buClrTx/>
              <a:buSzTx/>
              <a:buFont typeface="+mj-lt"/>
              <a:buNone/>
              <a:tabLst/>
              <a:defRPr/>
            </a:pPr>
            <a:r>
              <a:rPr lang="da-DK" altLang="da-DK" sz="437" b="1" noProof="1">
                <a:solidFill>
                  <a:schemeClr val="tx1"/>
                </a:solidFill>
                <a:latin typeface="Arial" panose="020B0604020202020204" pitchFamily="34" charset="0"/>
                <a:cs typeface="Arial" panose="020B0604020202020204" pitchFamily="34" charset="0"/>
              </a:rPr>
              <a:t>2.</a:t>
            </a:r>
            <a:r>
              <a:rPr lang="da-DK" altLang="da-DK" sz="437" b="1" baseline="0" noProof="1">
                <a:solidFill>
                  <a:schemeClr val="tx1"/>
                </a:solidFill>
                <a:latin typeface="Arial" panose="020B0604020202020204" pitchFamily="34" charset="0"/>
                <a:cs typeface="Arial" panose="020B0604020202020204" pitchFamily="34" charset="0"/>
              </a:rPr>
              <a:t> </a:t>
            </a:r>
            <a:r>
              <a:rPr lang="da-DK" altLang="da-DK" sz="437" noProof="1">
                <a:solidFill>
                  <a:schemeClr val="tx1"/>
                </a:solidFill>
                <a:latin typeface="Arial" panose="020B0604020202020204" pitchFamily="34" charset="0"/>
                <a:cs typeface="Arial" panose="020B0604020202020204" pitchFamily="34" charset="0"/>
              </a:rPr>
              <a:t>Vælg</a:t>
            </a:r>
            <a:r>
              <a:rPr lang="da-DK" altLang="da-DK" sz="437" baseline="0" noProof="1">
                <a:solidFill>
                  <a:schemeClr val="tx1"/>
                </a:solidFill>
                <a:latin typeface="Arial" panose="020B0604020202020204" pitchFamily="34" charset="0"/>
                <a:cs typeface="Arial" panose="020B0604020202020204" pitchFamily="34" charset="0"/>
              </a:rPr>
              <a:t> </a:t>
            </a:r>
            <a:r>
              <a:rPr lang="da-DK" altLang="da-DK" sz="437" b="1" baseline="0" noProof="1">
                <a:solidFill>
                  <a:schemeClr val="tx1"/>
                </a:solidFill>
                <a:latin typeface="Arial" panose="020B0604020202020204" pitchFamily="34" charset="0"/>
                <a:cs typeface="Arial" panose="020B0604020202020204" pitchFamily="34" charset="0"/>
              </a:rPr>
              <a:t>Nulstil</a:t>
            </a:r>
            <a:r>
              <a:rPr lang="da-DK" altLang="da-DK" sz="437" b="1" noProof="1">
                <a:solidFill>
                  <a:schemeClr val="tx1"/>
                </a:solidFill>
                <a:latin typeface="Arial" panose="020B0604020202020204" pitchFamily="34" charset="0"/>
                <a:cs typeface="Arial" panose="020B0604020202020204" pitchFamily="34" charset="0"/>
              </a:rPr>
              <a:t> </a:t>
            </a:r>
            <a:r>
              <a:rPr lang="da-DK" altLang="da-DK" sz="437" noProof="1">
                <a:solidFill>
                  <a:schemeClr val="tx1"/>
                </a:solidFill>
                <a:latin typeface="Arial" panose="020B0604020202020204" pitchFamily="34" charset="0"/>
                <a:cs typeface="Arial" panose="020B0604020202020204" pitchFamily="34" charset="0"/>
              </a:rPr>
              <a:t>for at</a:t>
            </a:r>
            <a:r>
              <a:rPr lang="da-DK" altLang="da-DK" sz="437" baseline="0" noProof="1">
                <a:solidFill>
                  <a:schemeClr val="tx1"/>
                </a:solidFill>
                <a:latin typeface="Arial" panose="020B0604020202020204" pitchFamily="34" charset="0"/>
                <a:cs typeface="Arial" panose="020B0604020202020204" pitchFamily="34" charset="0"/>
              </a:rPr>
              <a:t> nulstille </a:t>
            </a:r>
            <a:r>
              <a:rPr lang="da-DK" sz="437"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437" b="1" noProof="1">
              <a:solidFill>
                <a:schemeClr val="tx1"/>
              </a:solidFill>
              <a:latin typeface="Arial" panose="020B0604020202020204" pitchFamily="34" charset="0"/>
              <a:cs typeface="Arial" panose="020B0604020202020204" pitchFamily="34" charset="0"/>
            </a:endParaRPr>
          </a:p>
        </p:txBody>
      </p:sp>
      <p:sp>
        <p:nvSpPr>
          <p:cNvPr id="6" name="Rectangle 4"/>
          <p:cNvSpPr>
            <a:spLocks noChangeArrowheads="1"/>
          </p:cNvSpPr>
          <p:nvPr userDrawn="1"/>
        </p:nvSpPr>
        <p:spPr bwMode="auto">
          <a:xfrm>
            <a:off x="1" y="-80736"/>
            <a:ext cx="80759" cy="16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957" tIns="19979" rIns="39957" bIns="19979" numCol="1" anchor="ctr" anchorCtr="0" compatLnSpc="1">
            <a:prstTxWarp prst="textNoShape">
              <a:avLst/>
            </a:prstTxWarp>
            <a:spAutoFit/>
          </a:bodyPr>
          <a:lstStyle/>
          <a:p>
            <a:endParaRPr lang="da-DK" sz="787" dirty="0"/>
          </a:p>
        </p:txBody>
      </p:sp>
      <p:pic>
        <p:nvPicPr>
          <p:cNvPr id="26" name="Billede 25"/>
          <p:cNvPicPr>
            <a:picLocks noChangeAspect="1"/>
          </p:cNvPicPr>
          <p:nvPr userDrawn="1"/>
        </p:nvPicPr>
        <p:blipFill>
          <a:blip r:embed="rId3" cstate="print"/>
          <a:stretch>
            <a:fillRect/>
          </a:stretch>
        </p:blipFill>
        <p:spPr>
          <a:xfrm>
            <a:off x="1184382" y="3378372"/>
            <a:ext cx="240045" cy="314411"/>
          </a:xfrm>
          <a:prstGeom prst="rect">
            <a:avLst/>
          </a:prstGeom>
        </p:spPr>
      </p:pic>
      <p:pic>
        <p:nvPicPr>
          <p:cNvPr id="30" name="Billede 29"/>
          <p:cNvPicPr>
            <a:picLocks noChangeAspect="1"/>
          </p:cNvPicPr>
          <p:nvPr userDrawn="1"/>
        </p:nvPicPr>
        <p:blipFill rotWithShape="1">
          <a:blip r:embed="rId4" cstate="print"/>
          <a:srcRect l="2931" r="60888"/>
          <a:stretch/>
        </p:blipFill>
        <p:spPr>
          <a:xfrm>
            <a:off x="1184320" y="4210051"/>
            <a:ext cx="158935" cy="713706"/>
          </a:xfrm>
          <a:prstGeom prst="rect">
            <a:avLst/>
          </a:prstGeom>
        </p:spPr>
      </p:pic>
      <p:pic>
        <p:nvPicPr>
          <p:cNvPr id="31" name="Picture 4"/>
          <p:cNvPicPr>
            <a:picLocks noChangeAspect="1"/>
          </p:cNvPicPr>
          <p:nvPr userDrawn="1"/>
        </p:nvPicPr>
        <p:blipFill>
          <a:blip r:embed="rId5" cstate="print"/>
          <a:stretch>
            <a:fillRect/>
          </a:stretch>
        </p:blipFill>
        <p:spPr>
          <a:xfrm>
            <a:off x="4993206" y="4039520"/>
            <a:ext cx="114555" cy="282252"/>
          </a:xfrm>
          <a:prstGeom prst="rect">
            <a:avLst/>
          </a:prstGeom>
        </p:spPr>
      </p:pic>
      <p:pic>
        <p:nvPicPr>
          <p:cNvPr id="32" name="Billede 31"/>
          <p:cNvPicPr>
            <a:picLocks noChangeAspect="1"/>
          </p:cNvPicPr>
          <p:nvPr userDrawn="1"/>
        </p:nvPicPr>
        <p:blipFill>
          <a:blip r:embed="rId6" cstate="print"/>
          <a:stretch>
            <a:fillRect/>
          </a:stretch>
        </p:blipFill>
        <p:spPr>
          <a:xfrm>
            <a:off x="1184319" y="4963064"/>
            <a:ext cx="267589" cy="218082"/>
          </a:xfrm>
          <a:prstGeom prst="rect">
            <a:avLst/>
          </a:prstGeom>
        </p:spPr>
      </p:pic>
      <p:pic>
        <p:nvPicPr>
          <p:cNvPr id="33" name="Billede 32"/>
          <p:cNvPicPr>
            <a:picLocks noChangeAspect="1"/>
          </p:cNvPicPr>
          <p:nvPr userDrawn="1"/>
        </p:nvPicPr>
        <p:blipFill>
          <a:blip r:embed="rId7" cstate="print"/>
          <a:stretch>
            <a:fillRect/>
          </a:stretch>
        </p:blipFill>
        <p:spPr>
          <a:xfrm>
            <a:off x="1184383" y="5805902"/>
            <a:ext cx="239133" cy="218036"/>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defRPr>
            </a:lvl1pPr>
          </a:lstStyle>
          <a:p>
            <a:fld id="{543A1537-CCED-4574-B59D-EEA304A9E7B1}" type="slidenum">
              <a:rPr lang="da-DK" smtClean="0"/>
              <a:pPr/>
              <a:t>‹nr.›</a:t>
            </a:fld>
            <a:endParaRPr lang="da-DK" dirty="0"/>
          </a:p>
        </p:txBody>
      </p:sp>
      <p:grpSp>
        <p:nvGrpSpPr>
          <p:cNvPr id="4" name="Group 3"/>
          <p:cNvGrpSpPr/>
          <p:nvPr userDrawn="1"/>
        </p:nvGrpSpPr>
        <p:grpSpPr>
          <a:xfrm>
            <a:off x="1888352" y="2028419"/>
            <a:ext cx="1148885" cy="1571743"/>
            <a:chOff x="7667489" y="1840139"/>
            <a:chExt cx="2629152" cy="1425857"/>
          </a:xfrm>
        </p:grpSpPr>
        <p:pic>
          <p:nvPicPr>
            <p:cNvPr id="21" name="Picture 2"/>
            <p:cNvPicPr preferRelativeResize="0">
              <a:picLocks noChangeArrowheads="1"/>
            </p:cNvPicPr>
            <p:nvPr userDrawn="1"/>
          </p:nvPicPr>
          <p:blipFill rotWithShape="1">
            <a:blip r:embed="rId8" cstate="print">
              <a:extLst>
                <a:ext uri="{28A0092B-C50C-407E-A947-70E740481C1C}">
                  <a14:useLocalDpi xmlns:a14="http://schemas.microsoft.com/office/drawing/2010/main" val="0"/>
                </a:ext>
              </a:extLst>
            </a:blip>
            <a:stretch/>
          </p:blipFill>
          <p:spPr bwMode="auto">
            <a:xfrm>
              <a:off x="9210927" y="1852108"/>
              <a:ext cx="353564" cy="48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AutoShape 4"/>
            <p:cNvSpPr>
              <a:spLocks/>
            </p:cNvSpPr>
            <p:nvPr userDrawn="1"/>
          </p:nvSpPr>
          <p:spPr bwMode="gray">
            <a:xfrm>
              <a:off x="7667489" y="1840139"/>
              <a:ext cx="2463604" cy="34307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59" b="1" noProof="1">
                  <a:solidFill>
                    <a:schemeClr val="tx1"/>
                  </a:solidFill>
                  <a:latin typeface="Arial" panose="020B0604020202020204" pitchFamily="34" charset="0"/>
                  <a:cs typeface="Arial" panose="020B0604020202020204" pitchFamily="34" charset="0"/>
                </a:rPr>
                <a:t>Farvevalg</a:t>
              </a:r>
            </a:p>
            <a:p>
              <a:pPr eaLnBrk="1" fontAlgn="auto" hangingPunct="1">
                <a:spcBef>
                  <a:spcPts val="0"/>
                </a:spcBef>
                <a:spcAft>
                  <a:spcPts val="105"/>
                </a:spcAft>
                <a:buFont typeface="+mj-lt"/>
                <a:buNone/>
                <a:defRPr/>
              </a:pPr>
              <a:r>
                <a:rPr lang="da-DK" sz="437" noProof="1">
                  <a:solidFill>
                    <a:schemeClr val="tx1"/>
                  </a:solidFill>
                  <a:latin typeface="Arial" panose="020B0604020202020204" pitchFamily="34" charset="0"/>
                  <a:cs typeface="Arial" panose="020B0604020202020204" pitchFamily="34" charset="0"/>
                </a:rPr>
                <a:t>Hvis du ønsker at ændre </a:t>
              </a:r>
              <a:br>
                <a:rPr lang="da-DK" sz="437" noProof="1">
                  <a:solidFill>
                    <a:schemeClr val="tx1"/>
                  </a:solidFill>
                  <a:latin typeface="Arial" panose="020B0604020202020204" pitchFamily="34" charset="0"/>
                  <a:cs typeface="Arial" panose="020B0604020202020204" pitchFamily="34" charset="0"/>
                </a:rPr>
              </a:br>
              <a:r>
                <a:rPr lang="da-DK" sz="437" noProof="1">
                  <a:solidFill>
                    <a:schemeClr val="tx1"/>
                  </a:solidFill>
                  <a:latin typeface="Arial" panose="020B0604020202020204" pitchFamily="34" charset="0"/>
                  <a:cs typeface="Arial" panose="020B0604020202020204" pitchFamily="34" charset="0"/>
                </a:rPr>
                <a:t>præsentationens farve, </a:t>
              </a:r>
              <a:br>
                <a:rPr lang="da-DK" sz="437" noProof="1">
                  <a:solidFill>
                    <a:schemeClr val="tx1"/>
                  </a:solidFill>
                  <a:latin typeface="Arial" panose="020B0604020202020204" pitchFamily="34" charset="0"/>
                  <a:cs typeface="Arial" panose="020B0604020202020204" pitchFamily="34" charset="0"/>
                </a:rPr>
              </a:br>
              <a:r>
                <a:rPr lang="da-DK" sz="437" noProof="1">
                  <a:solidFill>
                    <a:schemeClr val="tx1"/>
                  </a:solidFill>
                  <a:latin typeface="Arial" panose="020B0604020202020204" pitchFamily="34" charset="0"/>
                  <a:cs typeface="Arial" panose="020B0604020202020204" pitchFamily="34" charset="0"/>
                </a:rPr>
                <a:t>skal du gøre det i </a:t>
              </a:r>
              <a:br>
                <a:rPr lang="da-DK" sz="437" noProof="1">
                  <a:solidFill>
                    <a:schemeClr val="tx1"/>
                  </a:solidFill>
                  <a:latin typeface="Arial" panose="020B0604020202020204" pitchFamily="34" charset="0"/>
                  <a:cs typeface="Arial" panose="020B0604020202020204" pitchFamily="34" charset="0"/>
                </a:rPr>
              </a:br>
              <a:r>
                <a:rPr lang="da-DK" sz="437" noProof="1">
                  <a:solidFill>
                    <a:schemeClr val="tx1"/>
                  </a:solidFill>
                  <a:latin typeface="Arial" panose="020B0604020202020204" pitchFamily="34" charset="0"/>
                  <a:cs typeface="Arial" panose="020B0604020202020204" pitchFamily="34" charset="0"/>
                </a:rPr>
                <a:t>menuen </a:t>
              </a:r>
              <a:r>
                <a:rPr lang="da-DK" sz="437" b="1" noProof="1">
                  <a:solidFill>
                    <a:schemeClr val="tx1"/>
                  </a:solidFill>
                  <a:latin typeface="Arial" panose="020B0604020202020204" pitchFamily="34" charset="0"/>
                  <a:cs typeface="Arial" panose="020B0604020202020204" pitchFamily="34" charset="0"/>
                </a:rPr>
                <a:t>Skift farve</a:t>
              </a:r>
            </a:p>
          </p:txBody>
        </p:sp>
        <p:pic>
          <p:nvPicPr>
            <p:cNvPr id="3" name="Picture 2"/>
            <p:cNvPicPr>
              <a:picLocks noChangeAspect="1"/>
            </p:cNvPicPr>
            <p:nvPr userDrawn="1"/>
          </p:nvPicPr>
          <p:blipFill rotWithShape="1">
            <a:blip r:embed="rId9" cstate="print"/>
            <a:srcRect t="16829"/>
            <a:stretch/>
          </p:blipFill>
          <p:spPr>
            <a:xfrm>
              <a:off x="9210927" y="2323390"/>
              <a:ext cx="1085714" cy="942606"/>
            </a:xfrm>
            <a:prstGeom prst="rect">
              <a:avLst/>
            </a:prstGeom>
          </p:spPr>
        </p:pic>
      </p:grpSp>
      <p:sp>
        <p:nvSpPr>
          <p:cNvPr id="25" name="AutoShape 4"/>
          <p:cNvSpPr>
            <a:spLocks/>
          </p:cNvSpPr>
          <p:nvPr userDrawn="1"/>
        </p:nvSpPr>
        <p:spPr bwMode="gray">
          <a:xfrm>
            <a:off x="3439312" y="2028380"/>
            <a:ext cx="1076544" cy="76578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59" b="1" noProof="1">
                <a:solidFill>
                  <a:schemeClr val="tx1"/>
                </a:solidFill>
                <a:latin typeface="Arial" panose="020B0604020202020204" pitchFamily="34" charset="0"/>
                <a:cs typeface="Arial" panose="020B0604020202020204" pitchFamily="34" charset="0"/>
              </a:rPr>
              <a:t>Indsæt graf via Chart Tools-knap</a:t>
            </a:r>
          </a:p>
          <a:p>
            <a:pPr marL="99885" indent="-99885" eaLnBrk="1" fontAlgn="auto" hangingPunct="1">
              <a:spcBef>
                <a:spcPts val="0"/>
              </a:spcBef>
              <a:spcAft>
                <a:spcPts val="105"/>
              </a:spcAft>
              <a:buFont typeface="+mj-lt"/>
              <a:buAutoNum type="arabicPeriod"/>
              <a:defRPr/>
            </a:pPr>
            <a:r>
              <a:rPr lang="da-DK" sz="437" b="0" noProof="1">
                <a:solidFill>
                  <a:schemeClr val="tx1"/>
                </a:solidFill>
                <a:latin typeface="Arial" panose="020B0604020202020204" pitchFamily="34" charset="0"/>
                <a:cs typeface="Arial" panose="020B0604020202020204" pitchFamily="34" charset="0"/>
              </a:rPr>
              <a:t>Klik</a:t>
            </a:r>
            <a:r>
              <a:rPr lang="da-DK" sz="437" b="0" baseline="0" noProof="1">
                <a:solidFill>
                  <a:schemeClr val="tx1"/>
                </a:solidFill>
                <a:latin typeface="Arial" panose="020B0604020202020204" pitchFamily="34" charset="0"/>
                <a:cs typeface="Arial" panose="020B0604020202020204" pitchFamily="34" charset="0"/>
              </a:rPr>
              <a:t> i din pladsholder på slidet</a:t>
            </a:r>
          </a:p>
          <a:p>
            <a:pPr marL="99885" indent="-99885" eaLnBrk="1" fontAlgn="auto" hangingPunct="1">
              <a:spcBef>
                <a:spcPts val="0"/>
              </a:spcBef>
              <a:spcAft>
                <a:spcPts val="105"/>
              </a:spcAft>
              <a:buFont typeface="+mj-lt"/>
              <a:buAutoNum type="arabicPeriod"/>
              <a:defRPr/>
            </a:pPr>
            <a:r>
              <a:rPr lang="da-DK" sz="437" b="0" baseline="0" noProof="1">
                <a:solidFill>
                  <a:schemeClr val="tx1"/>
                </a:solidFill>
                <a:latin typeface="Arial" panose="020B0604020202020204" pitchFamily="34" charset="0"/>
                <a:cs typeface="Arial" panose="020B0604020202020204" pitchFamily="34" charset="0"/>
              </a:rPr>
              <a:t>Klik på Chart Tools-kanppen og vælg farve mellem de tre første som er kolonne / linje-diagram eller de næste tre som er cirkel-diagram</a:t>
            </a:r>
          </a:p>
          <a:p>
            <a:pPr marL="99885" indent="-99885" eaLnBrk="1" fontAlgn="auto" hangingPunct="1">
              <a:spcBef>
                <a:spcPts val="0"/>
              </a:spcBef>
              <a:spcAft>
                <a:spcPts val="105"/>
              </a:spcAft>
              <a:buFont typeface="+mj-lt"/>
              <a:buAutoNum type="arabicPeriod"/>
              <a:defRPr/>
            </a:pPr>
            <a:r>
              <a:rPr lang="da-DK" sz="437" b="0" baseline="0" noProof="1">
                <a:solidFill>
                  <a:schemeClr val="tx1"/>
                </a:solidFill>
                <a:latin typeface="Arial" panose="020B0604020202020204" pitchFamily="34" charset="0"/>
                <a:cs typeface="Arial" panose="020B0604020202020204" pitchFamily="34" charset="0"/>
              </a:rPr>
              <a:t>Vælg samme farve som skabelonen har.</a:t>
            </a:r>
          </a:p>
          <a:p>
            <a:pPr marL="99885" indent="-99885" eaLnBrk="1" fontAlgn="auto" hangingPunct="1">
              <a:spcBef>
                <a:spcPts val="0"/>
              </a:spcBef>
              <a:spcAft>
                <a:spcPts val="105"/>
              </a:spcAft>
              <a:buFont typeface="+mj-lt"/>
              <a:buAutoNum type="arabicPeriod"/>
              <a:defRPr/>
            </a:pPr>
            <a:r>
              <a:rPr lang="da-DK" sz="437" b="0" baseline="0" noProof="1">
                <a:solidFill>
                  <a:schemeClr val="tx1"/>
                </a:solidFill>
                <a:latin typeface="Arial" panose="020B0604020202020204" pitchFamily="34" charset="0"/>
                <a:cs typeface="Arial" panose="020B0604020202020204" pitchFamily="34" charset="0"/>
              </a:rPr>
              <a:t>Vælg dit diagram / OK</a:t>
            </a:r>
          </a:p>
          <a:p>
            <a:pPr eaLnBrk="1" fontAlgn="auto" hangingPunct="1">
              <a:spcBef>
                <a:spcPts val="0"/>
              </a:spcBef>
              <a:spcAft>
                <a:spcPts val="105"/>
              </a:spcAft>
              <a:buFont typeface="+mj-lt"/>
              <a:buNone/>
              <a:defRPr/>
            </a:pPr>
            <a:endParaRPr lang="da-DK" sz="437" b="1" noProof="1">
              <a:solidFill>
                <a:schemeClr val="tx1"/>
              </a:solidFill>
              <a:latin typeface="Arial" panose="020B0604020202020204" pitchFamily="34" charset="0"/>
              <a:cs typeface="Arial" panose="020B0604020202020204" pitchFamily="34" charset="0"/>
            </a:endParaRPr>
          </a:p>
        </p:txBody>
      </p:sp>
      <p:pic>
        <p:nvPicPr>
          <p:cNvPr id="1028" name="Picture 4" descr="C:\Users\mtc\AppData\Local\Temp\SNAGHTML4a4880cb.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547" t="-1876" b="79835"/>
          <a:stretch/>
        </p:blipFill>
        <p:spPr bwMode="auto">
          <a:xfrm>
            <a:off x="4561801" y="1853290"/>
            <a:ext cx="149243" cy="581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10" cstate="print"/>
          <a:stretch>
            <a:fillRect/>
          </a:stretch>
        </p:blipFill>
        <p:spPr>
          <a:xfrm>
            <a:off x="3406911" y="4196651"/>
            <a:ext cx="1108944" cy="1609257"/>
          </a:xfrm>
          <a:prstGeom prst="rect">
            <a:avLst/>
          </a:prstGeom>
        </p:spPr>
      </p:pic>
      <p:sp>
        <p:nvSpPr>
          <p:cNvPr id="9" name="Oval 8"/>
          <p:cNvSpPr/>
          <p:nvPr userDrawn="1"/>
        </p:nvSpPr>
        <p:spPr>
          <a:xfrm>
            <a:off x="4756991" y="1926238"/>
            <a:ext cx="102569" cy="258740"/>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480" dirty="0"/>
              <a:t>2</a:t>
            </a:r>
          </a:p>
        </p:txBody>
      </p:sp>
      <p:sp>
        <p:nvSpPr>
          <p:cNvPr id="34" name="Oval 33"/>
          <p:cNvSpPr/>
          <p:nvPr userDrawn="1"/>
        </p:nvSpPr>
        <p:spPr>
          <a:xfrm>
            <a:off x="3425730" y="3968545"/>
            <a:ext cx="102569" cy="258740"/>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480" dirty="0"/>
              <a:t>4</a:t>
            </a:r>
          </a:p>
        </p:txBody>
      </p:sp>
      <p:sp>
        <p:nvSpPr>
          <p:cNvPr id="35" name="Oval 34"/>
          <p:cNvSpPr/>
          <p:nvPr userDrawn="1"/>
        </p:nvSpPr>
        <p:spPr>
          <a:xfrm>
            <a:off x="4972721" y="2803303"/>
            <a:ext cx="102569" cy="258740"/>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480" dirty="0"/>
              <a:t>2</a:t>
            </a:r>
          </a:p>
        </p:txBody>
      </p:sp>
      <p:sp>
        <p:nvSpPr>
          <p:cNvPr id="29" name="AutoShape 4"/>
          <p:cNvSpPr>
            <a:spLocks/>
          </p:cNvSpPr>
          <p:nvPr userDrawn="1"/>
        </p:nvSpPr>
        <p:spPr bwMode="gray">
          <a:xfrm>
            <a:off x="1889649" y="3664075"/>
            <a:ext cx="1019534" cy="226665"/>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262"/>
              </a:spcAft>
              <a:buFont typeface="+mj-lt"/>
              <a:buNone/>
              <a:defRPr/>
            </a:pPr>
            <a:r>
              <a:rPr lang="da-DK" sz="437"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105"/>
              </a:spcAft>
              <a:buFont typeface="+mj-lt"/>
              <a:buNone/>
              <a:defRPr/>
            </a:pPr>
            <a:r>
              <a:rPr lang="da-DK" sz="393" noProof="1">
                <a:solidFill>
                  <a:schemeClr val="tx1"/>
                </a:solidFill>
                <a:latin typeface="Arial" panose="020B0604020202020204" pitchFamily="34" charset="0"/>
                <a:cs typeface="Arial" panose="020B0604020202020204" pitchFamily="34" charset="0"/>
              </a:rPr>
              <a:t>På slides med billedpladsholder, klik på </a:t>
            </a:r>
            <a:br>
              <a:rPr lang="da-DK" sz="393" noProof="1">
                <a:solidFill>
                  <a:schemeClr val="tx1"/>
                </a:solidFill>
                <a:latin typeface="Arial" panose="020B0604020202020204" pitchFamily="34" charset="0"/>
                <a:cs typeface="Arial" panose="020B0604020202020204" pitchFamily="34" charset="0"/>
              </a:rPr>
            </a:br>
            <a:r>
              <a:rPr lang="da-DK" sz="393" noProof="1">
                <a:solidFill>
                  <a:schemeClr val="tx1"/>
                </a:solidFill>
                <a:latin typeface="Arial" panose="020B0604020202020204" pitchFamily="34" charset="0"/>
                <a:cs typeface="Arial" panose="020B0604020202020204" pitchFamily="34" charset="0"/>
              </a:rPr>
              <a:t>ikonet og vælg </a:t>
            </a:r>
            <a:r>
              <a:rPr lang="da-DK" sz="393" b="1" noProof="1">
                <a:solidFill>
                  <a:schemeClr val="tx1"/>
                </a:solidFill>
                <a:latin typeface="Arial" panose="020B0604020202020204" pitchFamily="34" charset="0"/>
                <a:cs typeface="Arial" panose="020B0604020202020204" pitchFamily="34" charset="0"/>
              </a:rPr>
              <a:t>Indsæt</a:t>
            </a:r>
          </a:p>
        </p:txBody>
      </p:sp>
      <p:sp>
        <p:nvSpPr>
          <p:cNvPr id="36" name="TextBox 12"/>
          <p:cNvSpPr txBox="1">
            <a:spLocks noChangeArrowheads="1"/>
          </p:cNvSpPr>
          <p:nvPr userDrawn="1"/>
        </p:nvSpPr>
        <p:spPr bwMode="auto">
          <a:xfrm>
            <a:off x="1889651" y="4677354"/>
            <a:ext cx="1110854" cy="77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262"/>
              </a:spcAft>
              <a:buFontTx/>
              <a:buNone/>
              <a:defRPr/>
            </a:pPr>
            <a:r>
              <a:rPr lang="da-DK" sz="437" b="1" noProof="1">
                <a:solidFill>
                  <a:schemeClr val="tx1"/>
                </a:solidFill>
                <a:latin typeface="Arial" panose="020B0604020202020204" pitchFamily="34" charset="0"/>
                <a:cs typeface="Arial" panose="020B0604020202020204" pitchFamily="34" charset="0"/>
              </a:rPr>
              <a:t>Beskær billede (PowerPoint</a:t>
            </a:r>
            <a:r>
              <a:rPr lang="da-DK" sz="437" b="1" baseline="0" noProof="1">
                <a:solidFill>
                  <a:schemeClr val="tx1"/>
                </a:solidFill>
                <a:latin typeface="Arial" panose="020B0604020202020204" pitchFamily="34" charset="0"/>
                <a:cs typeface="Arial" panose="020B0604020202020204" pitchFamily="34" charset="0"/>
              </a:rPr>
              <a:t> 2010 og 2013</a:t>
            </a:r>
            <a:endParaRPr lang="da-DK" sz="437" b="1" noProof="1">
              <a:solidFill>
                <a:schemeClr val="tx1"/>
              </a:solidFill>
              <a:latin typeface="Arial" panose="020B0604020202020204" pitchFamily="34" charset="0"/>
              <a:cs typeface="Arial" panose="020B0604020202020204" pitchFamily="34" charset="0"/>
            </a:endParaRPr>
          </a:p>
          <a:p>
            <a:pPr algn="l" eaLnBrk="1" hangingPunct="1">
              <a:spcBef>
                <a:spcPts val="0"/>
              </a:spcBef>
              <a:spcAft>
                <a:spcPts val="262"/>
              </a:spcAft>
              <a:buFontTx/>
              <a:buNone/>
              <a:defRPr/>
            </a:pPr>
            <a:r>
              <a:rPr lang="da-DK" sz="393" b="1" noProof="1">
                <a:solidFill>
                  <a:schemeClr val="tx1"/>
                </a:solidFill>
                <a:latin typeface="Arial" panose="020B0604020202020204" pitchFamily="34" charset="0"/>
                <a:cs typeface="Arial" panose="020B0604020202020204" pitchFamily="34" charset="0"/>
              </a:rPr>
              <a:t>1. </a:t>
            </a:r>
            <a:r>
              <a:rPr lang="da-DK" sz="393" b="0" noProof="1">
                <a:solidFill>
                  <a:schemeClr val="tx1"/>
                </a:solidFill>
                <a:latin typeface="Arial" panose="020B0604020202020204" pitchFamily="34" charset="0"/>
                <a:cs typeface="Arial" panose="020B0604020202020204" pitchFamily="34" charset="0"/>
              </a:rPr>
              <a:t>Klik </a:t>
            </a:r>
            <a:r>
              <a:rPr lang="da-DK" sz="393" b="1" noProof="1">
                <a:solidFill>
                  <a:schemeClr val="tx1"/>
                </a:solidFill>
                <a:latin typeface="Arial" panose="020B0604020202020204" pitchFamily="34" charset="0"/>
                <a:cs typeface="Arial" panose="020B0604020202020204" pitchFamily="34" charset="0"/>
              </a:rPr>
              <a:t>Beskær</a:t>
            </a:r>
            <a:r>
              <a:rPr lang="da-DK" sz="393" b="0" noProof="1">
                <a:solidFill>
                  <a:schemeClr val="tx1"/>
                </a:solidFill>
                <a:latin typeface="Arial" panose="020B0604020202020204" pitchFamily="34" charset="0"/>
                <a:cs typeface="Arial" panose="020B0604020202020204" pitchFamily="34" charset="0"/>
              </a:rPr>
              <a:t> for at ændre</a:t>
            </a:r>
            <a:r>
              <a:rPr lang="da-DK" sz="393" b="0" baseline="0" noProof="1">
                <a:solidFill>
                  <a:schemeClr val="tx1"/>
                </a:solidFill>
                <a:latin typeface="Arial" panose="020B0604020202020204" pitchFamily="34" charset="0"/>
                <a:cs typeface="Arial" panose="020B0604020202020204" pitchFamily="34" charset="0"/>
              </a:rPr>
              <a:t> </a:t>
            </a:r>
            <a:r>
              <a:rPr lang="da-DK" sz="393" b="0" noProof="1">
                <a:solidFill>
                  <a:schemeClr val="tx1"/>
                </a:solidFill>
                <a:latin typeface="Arial" panose="020B0604020202020204" pitchFamily="34" charset="0"/>
                <a:cs typeface="Arial" panose="020B0604020202020204" pitchFamily="34" charset="0"/>
              </a:rPr>
              <a:t>billedets fokus/størrelse</a:t>
            </a:r>
            <a:endParaRPr lang="da-DK" altLang="da-DK" sz="393"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262"/>
              </a:spcAft>
              <a:buFontTx/>
              <a:buNone/>
              <a:defRPr/>
            </a:pPr>
            <a:r>
              <a:rPr lang="da-DK" altLang="da-DK" sz="393" b="1" noProof="1">
                <a:solidFill>
                  <a:schemeClr val="tx1"/>
                </a:solidFill>
                <a:latin typeface="Arial" panose="020B0604020202020204" pitchFamily="34" charset="0"/>
                <a:cs typeface="Arial" panose="020B0604020202020204" pitchFamily="34" charset="0"/>
              </a:rPr>
              <a:t>2. </a:t>
            </a:r>
            <a:r>
              <a:rPr lang="da-DK" altLang="da-DK" sz="393" b="0" noProof="1">
                <a:solidFill>
                  <a:schemeClr val="tx1"/>
                </a:solidFill>
                <a:latin typeface="Arial" panose="020B0604020202020204" pitchFamily="34" charset="0"/>
                <a:cs typeface="Arial" panose="020B0604020202020204" pitchFamily="34" charset="0"/>
              </a:rPr>
              <a:t>Ønsker du at skalere billedet, så </a:t>
            </a:r>
            <a:br>
              <a:rPr lang="da-DK" altLang="da-DK" sz="393" b="0" noProof="1">
                <a:solidFill>
                  <a:schemeClr val="tx1"/>
                </a:solidFill>
                <a:latin typeface="Arial" panose="020B0604020202020204" pitchFamily="34" charset="0"/>
                <a:cs typeface="Arial" panose="020B0604020202020204" pitchFamily="34" charset="0"/>
              </a:rPr>
            </a:br>
            <a:r>
              <a:rPr lang="da-DK" altLang="da-DK" sz="393" b="0" noProof="1">
                <a:solidFill>
                  <a:schemeClr val="tx1"/>
                </a:solidFill>
                <a:latin typeface="Arial" panose="020B0604020202020204" pitchFamily="34" charset="0"/>
                <a:cs typeface="Arial" panose="020B0604020202020204" pitchFamily="34" charset="0"/>
              </a:rPr>
              <a:t>hold </a:t>
            </a:r>
            <a:r>
              <a:rPr lang="da-DK" altLang="da-DK" sz="393" b="1" noProof="1">
                <a:solidFill>
                  <a:schemeClr val="tx1"/>
                </a:solidFill>
                <a:latin typeface="Arial" panose="020B0604020202020204" pitchFamily="34" charset="0"/>
                <a:cs typeface="Arial" panose="020B0604020202020204" pitchFamily="34" charset="0"/>
              </a:rPr>
              <a:t>SHIFT</a:t>
            </a:r>
            <a:r>
              <a:rPr lang="da-DK" altLang="da-DK" sz="393" b="0" noProof="1">
                <a:solidFill>
                  <a:schemeClr val="tx1"/>
                </a:solidFill>
                <a:latin typeface="Arial" panose="020B0604020202020204" pitchFamily="34" charset="0"/>
                <a:cs typeface="Arial" panose="020B0604020202020204" pitchFamily="34" charset="0"/>
              </a:rPr>
              <a:t>-knappen nede, mens </a:t>
            </a:r>
            <a:br>
              <a:rPr lang="da-DK" altLang="da-DK" sz="393" b="0" noProof="1">
                <a:solidFill>
                  <a:schemeClr val="tx1"/>
                </a:solidFill>
                <a:latin typeface="Arial" panose="020B0604020202020204" pitchFamily="34" charset="0"/>
                <a:cs typeface="Arial" panose="020B0604020202020204" pitchFamily="34" charset="0"/>
              </a:rPr>
            </a:br>
            <a:r>
              <a:rPr lang="da-DK" altLang="da-DK" sz="393" b="0" strike="noStrike" noProof="1">
                <a:solidFill>
                  <a:schemeClr val="tx1"/>
                </a:solidFill>
                <a:latin typeface="Arial" panose="020B0604020202020204" pitchFamily="34" charset="0"/>
                <a:cs typeface="Arial" panose="020B0604020202020204" pitchFamily="34" charset="0"/>
              </a:rPr>
              <a:t>du trækker</a:t>
            </a:r>
            <a:r>
              <a:rPr lang="da-DK" altLang="da-DK" sz="393"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262"/>
              </a:spcBef>
              <a:spcAft>
                <a:spcPts val="262"/>
              </a:spcAft>
              <a:buFontTx/>
              <a:buNone/>
              <a:defRPr/>
            </a:pPr>
            <a:r>
              <a:rPr lang="da-DK" sz="393" b="1" noProof="1">
                <a:solidFill>
                  <a:schemeClr val="tx1"/>
                </a:solidFill>
                <a:latin typeface="Arial" panose="020B0604020202020204" pitchFamily="34" charset="0"/>
                <a:cs typeface="Arial" panose="020B0604020202020204" pitchFamily="34" charset="0"/>
              </a:rPr>
              <a:t>Tips</a:t>
            </a:r>
            <a:r>
              <a:rPr lang="da-DK" sz="393" b="0" noProof="1">
                <a:solidFill>
                  <a:schemeClr val="tx1"/>
                </a:solidFill>
                <a:latin typeface="Arial" panose="020B0604020202020204" pitchFamily="34" charset="0"/>
                <a:cs typeface="Arial" panose="020B0604020202020204" pitchFamily="34" charset="0"/>
              </a:rPr>
              <a:t>: Hvis du sletter billedet og </a:t>
            </a:r>
            <a:br>
              <a:rPr lang="da-DK" sz="393" b="0" noProof="1">
                <a:solidFill>
                  <a:schemeClr val="tx1"/>
                </a:solidFill>
                <a:latin typeface="Arial" panose="020B0604020202020204" pitchFamily="34" charset="0"/>
                <a:cs typeface="Arial" panose="020B0604020202020204" pitchFamily="34" charset="0"/>
              </a:rPr>
            </a:br>
            <a:r>
              <a:rPr lang="da-DK" sz="393" b="0" noProof="1">
                <a:solidFill>
                  <a:schemeClr val="tx1"/>
                </a:solidFill>
                <a:latin typeface="Arial" panose="020B0604020202020204" pitchFamily="34" charset="0"/>
                <a:cs typeface="Arial" panose="020B0604020202020204" pitchFamily="34" charset="0"/>
              </a:rPr>
              <a:t>indsætter et nyt, kan billedet lægge </a:t>
            </a:r>
            <a:br>
              <a:rPr lang="da-DK" sz="393" b="0" noProof="1">
                <a:solidFill>
                  <a:schemeClr val="tx1"/>
                </a:solidFill>
                <a:latin typeface="Arial" panose="020B0604020202020204" pitchFamily="34" charset="0"/>
                <a:cs typeface="Arial" panose="020B0604020202020204" pitchFamily="34" charset="0"/>
              </a:rPr>
            </a:br>
            <a:r>
              <a:rPr lang="da-DK" sz="393" b="0" noProof="1">
                <a:solidFill>
                  <a:schemeClr val="tx1"/>
                </a:solidFill>
                <a:latin typeface="Arial" panose="020B0604020202020204" pitchFamily="34" charset="0"/>
                <a:cs typeface="Arial" panose="020B0604020202020204" pitchFamily="34" charset="0"/>
              </a:rPr>
              <a:t>sig foran tekst og grafik. Hvis dette sker, </a:t>
            </a:r>
            <a:br>
              <a:rPr lang="da-DK" sz="393" b="0" noProof="1">
                <a:solidFill>
                  <a:schemeClr val="tx1"/>
                </a:solidFill>
                <a:latin typeface="Arial" panose="020B0604020202020204" pitchFamily="34" charset="0"/>
                <a:cs typeface="Arial" panose="020B0604020202020204" pitchFamily="34" charset="0"/>
              </a:rPr>
            </a:br>
            <a:r>
              <a:rPr lang="da-DK" sz="393" b="0" noProof="1">
                <a:solidFill>
                  <a:schemeClr val="tx1"/>
                </a:solidFill>
                <a:latin typeface="Arial" panose="020B0604020202020204" pitchFamily="34" charset="0"/>
                <a:cs typeface="Arial" panose="020B0604020202020204" pitchFamily="34" charset="0"/>
              </a:rPr>
              <a:t>højreklik på billedet og vælg </a:t>
            </a:r>
            <a:r>
              <a:rPr lang="da-DK" sz="393" b="1" noProof="1">
                <a:solidFill>
                  <a:schemeClr val="tx1"/>
                </a:solidFill>
                <a:latin typeface="Arial" panose="020B0604020202020204" pitchFamily="34" charset="0"/>
                <a:cs typeface="Arial" panose="020B0604020202020204" pitchFamily="34" charset="0"/>
              </a:rPr>
              <a:t>Placer bagest</a:t>
            </a:r>
            <a:endParaRPr lang="da-DK" altLang="da-DK" sz="393" b="0" noProof="1">
              <a:solidFill>
                <a:schemeClr val="tx1"/>
              </a:solidFill>
              <a:latin typeface="Arial" panose="020B0604020202020204" pitchFamily="34" charset="0"/>
              <a:cs typeface="Arial" panose="020B0604020202020204" pitchFamily="34" charset="0"/>
            </a:endParaRPr>
          </a:p>
        </p:txBody>
      </p:sp>
      <p:pic>
        <p:nvPicPr>
          <p:cNvPr id="37" name="Billede 28"/>
          <p:cNvPicPr>
            <a:picLocks noChangeAspect="1"/>
          </p:cNvPicPr>
          <p:nvPr userDrawn="1"/>
        </p:nvPicPr>
        <p:blipFill>
          <a:blip r:embed="rId11"/>
          <a:stretch>
            <a:fillRect/>
          </a:stretch>
        </p:blipFill>
        <p:spPr>
          <a:xfrm>
            <a:off x="2816934" y="4871033"/>
            <a:ext cx="147437" cy="354622"/>
          </a:xfrm>
          <a:prstGeom prst="rect">
            <a:avLst/>
          </a:prstGeom>
        </p:spPr>
      </p:pic>
      <p:pic>
        <p:nvPicPr>
          <p:cNvPr id="38" name="Picture 4"/>
          <p:cNvPicPr>
            <a:picLocks noChangeAspect="1"/>
          </p:cNvPicPr>
          <p:nvPr userDrawn="1"/>
        </p:nvPicPr>
        <p:blipFill>
          <a:blip r:embed="rId5"/>
          <a:stretch>
            <a:fillRect/>
          </a:stretch>
        </p:blipFill>
        <p:spPr>
          <a:xfrm>
            <a:off x="2816935" y="3934283"/>
            <a:ext cx="114555" cy="282252"/>
          </a:xfrm>
          <a:prstGeom prst="rect">
            <a:avLst/>
          </a:prstGeom>
        </p:spPr>
      </p:pic>
      <p:pic>
        <p:nvPicPr>
          <p:cNvPr id="39" name="Billede 33"/>
          <p:cNvPicPr>
            <a:picLocks noChangeAspect="1"/>
          </p:cNvPicPr>
          <p:nvPr userDrawn="1"/>
        </p:nvPicPr>
        <p:blipFill>
          <a:blip r:embed="rId12"/>
          <a:stretch>
            <a:fillRect/>
          </a:stretch>
        </p:blipFill>
        <p:spPr>
          <a:xfrm>
            <a:off x="2813098" y="5360000"/>
            <a:ext cx="157179" cy="369616"/>
          </a:xfrm>
          <a:prstGeom prst="rect">
            <a:avLst/>
          </a:prstGeom>
        </p:spPr>
      </p:pic>
    </p:spTree>
    <p:extLst>
      <p:ext uri="{BB962C8B-B14F-4D97-AF65-F5344CB8AC3E}">
        <p14:creationId xmlns:p14="http://schemas.microsoft.com/office/powerpoint/2010/main" val="23348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skyline, hvid baggrund">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176347" y="1299513"/>
            <a:ext cx="4220466" cy="471148"/>
          </a:xfrm>
        </p:spPr>
        <p:txBody>
          <a:bodyPr anchor="ctr"/>
          <a:lstStyle>
            <a:lvl1pPr>
              <a:defRPr sz="1049" b="1">
                <a:solidFill>
                  <a:schemeClr val="tx1"/>
                </a:solidFill>
              </a:defRPr>
            </a:lvl1pPr>
          </a:lstStyle>
          <a:p>
            <a:pPr lvl="0"/>
            <a:r>
              <a:rPr lang="da-DK" dirty="0"/>
              <a:t>Indsæt foredragsholders navn i én linje</a:t>
            </a:r>
          </a:p>
        </p:txBody>
      </p:sp>
      <p:sp>
        <p:nvSpPr>
          <p:cNvPr id="9" name="Pladsholder til tekst 3"/>
          <p:cNvSpPr>
            <a:spLocks noGrp="1"/>
          </p:cNvSpPr>
          <p:nvPr>
            <p:ph type="body" sz="quarter" idx="11" hasCustomPrompt="1"/>
          </p:nvPr>
        </p:nvSpPr>
        <p:spPr>
          <a:xfrm>
            <a:off x="176347" y="3221560"/>
            <a:ext cx="4220466" cy="340185"/>
          </a:xfrm>
        </p:spPr>
        <p:txBody>
          <a:bodyPr anchor="b" anchorCtr="0"/>
          <a:lstStyle>
            <a:lvl1pPr>
              <a:defRPr sz="655" b="1" baseline="0">
                <a:solidFill>
                  <a:schemeClr val="tx1"/>
                </a:solidFill>
              </a:defRPr>
            </a:lvl1pPr>
          </a:lstStyle>
          <a:p>
            <a:pPr lvl="0"/>
            <a:r>
              <a:rPr lang="da-DK" dirty="0"/>
              <a:t>Indsæt evt. forvaltningsnavn / dato i én linje</a:t>
            </a:r>
          </a:p>
        </p:txBody>
      </p:sp>
    </p:spTree>
    <p:extLst>
      <p:ext uri="{BB962C8B-B14F-4D97-AF65-F5344CB8AC3E}">
        <p14:creationId xmlns:p14="http://schemas.microsoft.com/office/powerpoint/2010/main" val="60158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 (tekst)">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da-DK" dirty="0"/>
              <a:t>Klik for at redigere titeltypografien i masteren</a:t>
            </a:r>
          </a:p>
        </p:txBody>
      </p:sp>
      <p:sp>
        <p:nvSpPr>
          <p:cNvPr id="5" name="Content Placeholder 2"/>
          <p:cNvSpPr>
            <a:spLocks noGrp="1"/>
          </p:cNvSpPr>
          <p:nvPr>
            <p:ph sz="quarter" idx="13" hasCustomPrompt="1"/>
          </p:nvPr>
        </p:nvSpPr>
        <p:spPr>
          <a:xfrm>
            <a:off x="157314" y="2287158"/>
            <a:ext cx="4404488" cy="4101825"/>
          </a:xfrm>
        </p:spPr>
        <p:txBody>
          <a:bodyPr/>
          <a:lstStyle>
            <a:lvl1pPr>
              <a:defRPr baseline="0"/>
            </a:lvl1p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Pladsholder til slidenummer 1"/>
          <p:cNvSpPr>
            <a:spLocks noGrp="1"/>
          </p:cNvSpPr>
          <p:nvPr>
            <p:ph type="sldNum" sz="quarter" idx="14"/>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91631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graf eller tabel">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da-DK" dirty="0"/>
              <a:t>Klik for at redigere titeltypografien i masteren</a:t>
            </a:r>
          </a:p>
        </p:txBody>
      </p:sp>
      <p:sp>
        <p:nvSpPr>
          <p:cNvPr id="5" name="Content Placeholder 2"/>
          <p:cNvSpPr>
            <a:spLocks noGrp="1"/>
          </p:cNvSpPr>
          <p:nvPr>
            <p:ph sz="quarter" idx="13" hasCustomPrompt="1"/>
          </p:nvPr>
        </p:nvSpPr>
        <p:spPr>
          <a:xfrm>
            <a:off x="157312" y="2287158"/>
            <a:ext cx="5012867" cy="4101825"/>
          </a:xfrm>
        </p:spPr>
        <p:txBody>
          <a:bodyPr/>
          <a:lstStyle>
            <a:lvl1pPr>
              <a:defRPr/>
            </a:lvl1pPr>
          </a:lstStyle>
          <a:p>
            <a:pPr lvl="0"/>
            <a:r>
              <a:rPr lang="da-DK" dirty="0"/>
              <a:t>Indsæt graf via Chart Tool-knappen eller indsæt en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Pladsholder til slidenummer 1"/>
          <p:cNvSpPr>
            <a:spLocks noGrp="1"/>
          </p:cNvSpPr>
          <p:nvPr>
            <p:ph type="sldNum" sz="quarter" idx="14"/>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80068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titeltypografien i masteren</a:t>
            </a:r>
          </a:p>
        </p:txBody>
      </p:sp>
      <p:sp>
        <p:nvSpPr>
          <p:cNvPr id="5" name="Pladsholder til indhold 2"/>
          <p:cNvSpPr>
            <a:spLocks noGrp="1"/>
          </p:cNvSpPr>
          <p:nvPr>
            <p:ph sz="quarter" idx="11" hasCustomPrompt="1"/>
          </p:nvPr>
        </p:nvSpPr>
        <p:spPr>
          <a:xfrm>
            <a:off x="156778" y="2287159"/>
            <a:ext cx="2422416" cy="4101823"/>
          </a:xfrm>
        </p:spPr>
        <p:txBody>
          <a:body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3"/>
          <p:cNvSpPr>
            <a:spLocks noGrp="1"/>
          </p:cNvSpPr>
          <p:nvPr>
            <p:ph sz="quarter" idx="12"/>
          </p:nvPr>
        </p:nvSpPr>
        <p:spPr>
          <a:xfrm>
            <a:off x="2747071" y="2287154"/>
            <a:ext cx="2423110" cy="4101821"/>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1342112208"/>
      </p:ext>
    </p:extLst>
  </p:cSld>
  <p:clrMapOvr>
    <a:masterClrMapping/>
  </p:clrMapOvr>
  <p:extLst>
    <p:ext uri="{DCECCB84-F9BA-43D5-87BE-67443E8EF086}">
      <p15:sldGuideLst xmlns:p15="http://schemas.microsoft.com/office/powerpoint/2012/main">
        <p15:guide id="1" pos="1625" userDrawn="1">
          <p15:clr>
            <a:srgbClr val="FBAE40"/>
          </p15:clr>
        </p15:guide>
        <p15:guide id="2" pos="173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p:nvPr>
        </p:nvSpPr>
        <p:spPr>
          <a:xfrm>
            <a:off x="153150" y="510806"/>
            <a:ext cx="2426044" cy="1499505"/>
          </a:xfrm>
        </p:spPr>
        <p:txBody>
          <a:bodyPr/>
          <a:lstStyle/>
          <a:p>
            <a:r>
              <a:rPr lang="da-DK" dirty="0"/>
              <a:t>Klik for at redigere titeltypografien i masteren</a:t>
            </a:r>
          </a:p>
        </p:txBody>
      </p:sp>
      <p:sp>
        <p:nvSpPr>
          <p:cNvPr id="5" name="Pladsholder til indhold 2"/>
          <p:cNvSpPr>
            <a:spLocks noGrp="1"/>
          </p:cNvSpPr>
          <p:nvPr>
            <p:ph sz="quarter" idx="11" hasCustomPrompt="1"/>
          </p:nvPr>
        </p:nvSpPr>
        <p:spPr>
          <a:xfrm>
            <a:off x="156778" y="2287159"/>
            <a:ext cx="2422416" cy="4101823"/>
          </a:xfrm>
        </p:spPr>
        <p:txBody>
          <a:bodyPr/>
          <a:lstStyle>
            <a:lvl3pPr marL="125839" indent="-125839">
              <a:defRPr/>
            </a:lvl3pPr>
            <a:lvl4pPr marL="259542">
              <a:defRPr/>
            </a:lvl4pPr>
            <a:lvl5pPr marL="393246">
              <a:defRPr/>
            </a:lvl5pPr>
            <a:lvl6pPr marL="393246">
              <a:defRPr/>
            </a:lvl6pPr>
            <a:lvl7pPr marL="393246">
              <a:defRPr/>
            </a:lvl7pPr>
            <a:lvl8pPr marL="393246">
              <a:defRPr/>
            </a:lvl8pPr>
            <a:lvl9pPr marL="393246">
              <a:defRPr/>
            </a:lvl9p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billede 3"/>
          <p:cNvSpPr>
            <a:spLocks noGrp="1"/>
          </p:cNvSpPr>
          <p:nvPr>
            <p:ph type="pic" sz="quarter" idx="12"/>
          </p:nvPr>
        </p:nvSpPr>
        <p:spPr>
          <a:xfrm>
            <a:off x="2747071" y="592917"/>
            <a:ext cx="2423110" cy="5529492"/>
          </a:xfrm>
        </p:spPr>
        <p:txBody>
          <a:bodyPr/>
          <a:lstStyle>
            <a:lvl1pPr algn="ctr">
              <a:defRPr sz="1049">
                <a:solidFill>
                  <a:srgbClr val="565656"/>
                </a:solidFill>
              </a:defRPr>
            </a:lvl1pPr>
          </a:lstStyle>
          <a:p>
            <a:r>
              <a:rPr lang="da-DK" dirty="0"/>
              <a:t>Klik på ikonet for at tilføje et billede</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662419713"/>
      </p:ext>
    </p:extLst>
  </p:cSld>
  <p:clrMapOvr>
    <a:masterClrMapping/>
  </p:clrMapOvr>
  <p:extLst>
    <p:ext uri="{DCECCB84-F9BA-43D5-87BE-67443E8EF086}">
      <p15:sldGuideLst xmlns:p15="http://schemas.microsoft.com/office/powerpoint/2012/main">
        <p15:guide id="0" orient="horz" pos="370" userDrawn="1">
          <p15:clr>
            <a:srgbClr val="FBAE40"/>
          </p15:clr>
        </p15:guide>
        <p15:guide id="1" pos="1625" userDrawn="1">
          <p15:clr>
            <a:srgbClr val="FBAE40"/>
          </p15:clr>
        </p15:guide>
        <p15:guide id="2" pos="1731" userDrawn="1">
          <p15:clr>
            <a:srgbClr val="FBAE40"/>
          </p15:clr>
        </p15:guide>
        <p15:guide id="3" orient="horz" pos="38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tore tal og tekst">
    <p:spTree>
      <p:nvGrpSpPr>
        <p:cNvPr id="1" name=""/>
        <p:cNvGrpSpPr/>
        <p:nvPr/>
      </p:nvGrpSpPr>
      <p:grpSpPr>
        <a:xfrm>
          <a:off x="0" y="0"/>
          <a:ext cx="0" cy="0"/>
          <a:chOff x="0" y="0"/>
          <a:chExt cx="0" cy="0"/>
        </a:xfrm>
      </p:grpSpPr>
      <p:sp>
        <p:nvSpPr>
          <p:cNvPr id="10" name="Pladsholder til tekst 2"/>
          <p:cNvSpPr>
            <a:spLocks noGrp="1"/>
          </p:cNvSpPr>
          <p:nvPr>
            <p:ph type="body" sz="quarter" idx="17" hasCustomPrompt="1"/>
          </p:nvPr>
        </p:nvSpPr>
        <p:spPr>
          <a:xfrm>
            <a:off x="156779" y="2287154"/>
            <a:ext cx="1558967" cy="4100511"/>
          </a:xfrm>
          <a:noFill/>
        </p:spPr>
        <p:txBody>
          <a:bodyPr lIns="0" tIns="324000" rIns="0"/>
          <a:lstStyle>
            <a:lvl1pPr>
              <a:lnSpc>
                <a:spcPct val="60000"/>
              </a:lnSpc>
              <a:defRPr sz="4370" cap="all" baseline="0"/>
            </a:lvl1pPr>
            <a:lvl2pPr marL="12584" indent="-12584">
              <a:defRPr>
                <a:solidFill>
                  <a:schemeClr val="accent1"/>
                </a:solidFill>
              </a:defRPr>
            </a:lvl2pPr>
            <a:lvl3pPr marL="0" indent="0">
              <a:buFont typeface="Arial" panose="020B0604020202020204" pitchFamily="34" charset="0"/>
              <a:buChar char="​"/>
              <a:defRPr>
                <a:solidFill>
                  <a:schemeClr val="tx2"/>
                </a:solidFill>
              </a:defRPr>
            </a:lvl3pPr>
            <a:lvl4pPr marL="125839" indent="-125839">
              <a:buFont typeface="Arial" panose="020B0604020202020204" pitchFamily="34" charset="0"/>
              <a:buChar char="•"/>
              <a:defRPr/>
            </a:lvl4pPr>
            <a:lvl5pPr marL="259542">
              <a:defRPr/>
            </a:lvl5pPr>
            <a:lvl6pPr marL="393246">
              <a:defRPr/>
            </a:lvl6pPr>
            <a:lvl7pPr marL="393246">
              <a:defRPr/>
            </a:lvl7pPr>
            <a:lvl8pPr marL="393246">
              <a:defRPr/>
            </a:lvl8pPr>
            <a:lvl9pPr marL="393246">
              <a:defRPr/>
            </a:lvl9pPr>
          </a:lstStyle>
          <a:p>
            <a:pPr lvl="0"/>
            <a:r>
              <a:rPr lang="da-DK" dirty="0"/>
              <a:t>00</a:t>
            </a:r>
          </a:p>
          <a:p>
            <a:pPr lvl="1"/>
            <a:r>
              <a:rPr lang="da-DK" dirty="0"/>
              <a:t>Andet niveau</a:t>
            </a:r>
          </a:p>
        </p:txBody>
      </p:sp>
      <p:sp>
        <p:nvSpPr>
          <p:cNvPr id="15" name="Pladsholder til tekst 3"/>
          <p:cNvSpPr>
            <a:spLocks noGrp="1"/>
          </p:cNvSpPr>
          <p:nvPr>
            <p:ph type="body" sz="quarter" idx="18" hasCustomPrompt="1"/>
          </p:nvPr>
        </p:nvSpPr>
        <p:spPr>
          <a:xfrm>
            <a:off x="1882068" y="2288467"/>
            <a:ext cx="1558967" cy="4111360"/>
          </a:xfrm>
          <a:noFill/>
        </p:spPr>
        <p:txBody>
          <a:bodyPr lIns="0" tIns="324000" rIns="0"/>
          <a:lstStyle>
            <a:lvl1pPr>
              <a:lnSpc>
                <a:spcPct val="60000"/>
              </a:lnSpc>
              <a:defRPr sz="4370" cap="all" baseline="0"/>
            </a:lvl1pPr>
            <a:lvl2pPr marL="12584" indent="-12584">
              <a:defRPr>
                <a:solidFill>
                  <a:schemeClr val="accent1"/>
                </a:solidFill>
              </a:defRPr>
            </a:lvl2pPr>
            <a:lvl3pPr marL="0" indent="0">
              <a:buFont typeface="Arial" panose="020B0604020202020204" pitchFamily="34" charset="0"/>
              <a:buChar char="​"/>
              <a:defRPr>
                <a:solidFill>
                  <a:schemeClr val="tx2"/>
                </a:solidFill>
              </a:defRPr>
            </a:lvl3pPr>
            <a:lvl4pPr marL="125839" indent="-125839">
              <a:buFont typeface="Arial" panose="020B0604020202020204" pitchFamily="34" charset="0"/>
              <a:buChar char="•"/>
              <a:defRPr/>
            </a:lvl4pPr>
            <a:lvl5pPr marL="259542">
              <a:defRPr/>
            </a:lvl5pPr>
            <a:lvl6pPr marL="393246">
              <a:defRPr/>
            </a:lvl6pPr>
            <a:lvl7pPr marL="393246">
              <a:defRPr/>
            </a:lvl7pPr>
            <a:lvl8pPr marL="393246">
              <a:defRPr/>
            </a:lvl8pPr>
            <a:lvl9pPr marL="393246">
              <a:defRPr/>
            </a:lvl9pPr>
          </a:lstStyle>
          <a:p>
            <a:pPr lvl="0"/>
            <a:r>
              <a:rPr lang="da-DK" dirty="0"/>
              <a:t>00</a:t>
            </a:r>
          </a:p>
          <a:p>
            <a:pPr lvl="1"/>
            <a:r>
              <a:rPr lang="da-DK" dirty="0"/>
              <a:t>Andet niveau</a:t>
            </a:r>
          </a:p>
        </p:txBody>
      </p:sp>
      <p:sp>
        <p:nvSpPr>
          <p:cNvPr id="16" name="Pladsholder til tekst 4"/>
          <p:cNvSpPr>
            <a:spLocks noGrp="1"/>
          </p:cNvSpPr>
          <p:nvPr>
            <p:ph type="body" sz="quarter" idx="19" hasCustomPrompt="1"/>
          </p:nvPr>
        </p:nvSpPr>
        <p:spPr>
          <a:xfrm>
            <a:off x="3607355" y="2288467"/>
            <a:ext cx="1558967" cy="4100511"/>
          </a:xfrm>
          <a:noFill/>
        </p:spPr>
        <p:txBody>
          <a:bodyPr lIns="0" tIns="324000" rIns="0"/>
          <a:lstStyle>
            <a:lvl1pPr>
              <a:lnSpc>
                <a:spcPct val="60000"/>
              </a:lnSpc>
              <a:defRPr sz="4370" cap="all" baseline="0"/>
            </a:lvl1pPr>
            <a:lvl2pPr marL="12584" indent="-12584">
              <a:defRPr>
                <a:solidFill>
                  <a:schemeClr val="accent1"/>
                </a:solidFill>
              </a:defRPr>
            </a:lvl2pPr>
            <a:lvl3pPr marL="0" indent="0">
              <a:buFont typeface="Arial" panose="020B0604020202020204" pitchFamily="34" charset="0"/>
              <a:buChar char="​"/>
              <a:defRPr>
                <a:solidFill>
                  <a:schemeClr val="tx2"/>
                </a:solidFill>
              </a:defRPr>
            </a:lvl3pPr>
            <a:lvl4pPr marL="125839" indent="-125839">
              <a:buFont typeface="Arial" panose="020B0604020202020204" pitchFamily="34" charset="0"/>
              <a:buChar char="•"/>
              <a:defRPr/>
            </a:lvl4pPr>
            <a:lvl5pPr marL="259542">
              <a:defRPr/>
            </a:lvl5pPr>
            <a:lvl6pPr marL="393246">
              <a:defRPr/>
            </a:lvl6pPr>
            <a:lvl7pPr marL="393246">
              <a:defRPr/>
            </a:lvl7pPr>
            <a:lvl8pPr marL="393246">
              <a:defRPr/>
            </a:lvl8pPr>
            <a:lvl9pPr marL="393246">
              <a:defRPr/>
            </a:lvl9pPr>
          </a:lstStyle>
          <a:p>
            <a:pPr lvl="0"/>
            <a:r>
              <a:rPr lang="da-DK" dirty="0"/>
              <a:t>00</a:t>
            </a:r>
          </a:p>
          <a:p>
            <a:pPr lvl="1"/>
            <a:r>
              <a:rPr lang="da-DK" dirty="0"/>
              <a:t>Andet niveau</a:t>
            </a:r>
          </a:p>
        </p:txBody>
      </p:sp>
      <p:sp>
        <p:nvSpPr>
          <p:cNvPr id="2" name="Titel 1"/>
          <p:cNvSpPr>
            <a:spLocks noGrp="1"/>
          </p:cNvSpPr>
          <p:nvPr>
            <p:ph type="title"/>
          </p:nvPr>
        </p:nvSpPr>
        <p:spPr/>
        <p:txBody>
          <a:bodyPr/>
          <a:lstStyle/>
          <a:p>
            <a:r>
              <a:rPr lang="da-DK" dirty="0"/>
              <a:t>Klik for at redigere titeltypografien i masteren</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074887369"/>
      </p:ext>
    </p:extLst>
  </p:cSld>
  <p:clrMapOvr>
    <a:masterClrMapping/>
  </p:clrMapOvr>
  <p:extLst>
    <p:ext uri="{DCECCB84-F9BA-43D5-87BE-67443E8EF086}">
      <p15:sldGuideLst xmlns:p15="http://schemas.microsoft.com/office/powerpoint/2012/main">
        <p15:guide id="1" pos="1080" userDrawn="1">
          <p15:clr>
            <a:srgbClr val="FBAE40"/>
          </p15:clr>
        </p15:guide>
        <p15:guide id="2" pos="1185" userDrawn="1">
          <p15:clr>
            <a:srgbClr val="FBAE40"/>
          </p15:clr>
        </p15:guide>
        <p15:guide id="3" pos="2166" userDrawn="1">
          <p15:clr>
            <a:srgbClr val="FBAE40"/>
          </p15:clr>
        </p15:guide>
        <p15:guide id="4" pos="227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6" name="Baggrund"/>
          <p:cNvSpPr/>
          <p:nvPr userDrawn="1"/>
        </p:nvSpPr>
        <p:spPr>
          <a:xfrm>
            <a:off x="2" y="0"/>
            <a:ext cx="5328174" cy="755967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612" dirty="0"/>
          </a:p>
        </p:txBody>
      </p:sp>
      <p:sp>
        <p:nvSpPr>
          <p:cNvPr id="9" name="Picture Placeholder 1"/>
          <p:cNvSpPr>
            <a:spLocks noGrp="1"/>
          </p:cNvSpPr>
          <p:nvPr>
            <p:ph type="pic" sz="quarter" idx="13"/>
          </p:nvPr>
        </p:nvSpPr>
        <p:spPr>
          <a:xfrm>
            <a:off x="2" y="0"/>
            <a:ext cx="5328174" cy="7559675"/>
          </a:xfrm>
        </p:spPr>
        <p:txBody>
          <a:bodyPr tIns="1188000" anchor="ctr" anchorCtr="0"/>
          <a:lstStyle>
            <a:lvl1pPr marL="0" indent="0" algn="ctr">
              <a:buNone/>
              <a:defRPr sz="787">
                <a:solidFill>
                  <a:srgbClr val="565656"/>
                </a:solidFill>
              </a:defRPr>
            </a:lvl1pPr>
          </a:lstStyle>
          <a:p>
            <a:r>
              <a:rPr lang="da-DK" dirty="0"/>
              <a:t>Klik på ikonet for at tilføje et billede</a:t>
            </a:r>
          </a:p>
        </p:txBody>
      </p:sp>
      <p:sp>
        <p:nvSpPr>
          <p:cNvPr id="3" name="Pladsholder til slidenummer 2"/>
          <p:cNvSpPr>
            <a:spLocks noGrp="1"/>
          </p:cNvSpPr>
          <p:nvPr>
            <p:ph type="sldNum" sz="quarter" idx="14"/>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3033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bokse på billede">
    <p:spTree>
      <p:nvGrpSpPr>
        <p:cNvPr id="1" name=""/>
        <p:cNvGrpSpPr/>
        <p:nvPr/>
      </p:nvGrpSpPr>
      <p:grpSpPr>
        <a:xfrm>
          <a:off x="0" y="0"/>
          <a:ext cx="0" cy="0"/>
          <a:chOff x="0" y="0"/>
          <a:chExt cx="0" cy="0"/>
        </a:xfrm>
      </p:grpSpPr>
      <p:sp>
        <p:nvSpPr>
          <p:cNvPr id="6" name="Baggrund"/>
          <p:cNvSpPr/>
          <p:nvPr userDrawn="1"/>
        </p:nvSpPr>
        <p:spPr>
          <a:xfrm>
            <a:off x="2" y="0"/>
            <a:ext cx="5328174" cy="755967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612" dirty="0"/>
          </a:p>
        </p:txBody>
      </p:sp>
      <p:sp>
        <p:nvSpPr>
          <p:cNvPr id="9" name="Picture Placeholder 1"/>
          <p:cNvSpPr>
            <a:spLocks noGrp="1"/>
          </p:cNvSpPr>
          <p:nvPr>
            <p:ph type="pic" sz="quarter" idx="13"/>
          </p:nvPr>
        </p:nvSpPr>
        <p:spPr>
          <a:xfrm>
            <a:off x="2" y="0"/>
            <a:ext cx="5328174" cy="7559675"/>
          </a:xfrm>
        </p:spPr>
        <p:txBody>
          <a:bodyPr tIns="1188000" anchor="ctr" anchorCtr="0"/>
          <a:lstStyle>
            <a:lvl1pPr marL="0" indent="0" algn="ctr">
              <a:buNone/>
              <a:defRPr sz="787">
                <a:solidFill>
                  <a:srgbClr val="565656"/>
                </a:solidFill>
              </a:defRPr>
            </a:lvl1pPr>
          </a:lstStyle>
          <a:p>
            <a:r>
              <a:rPr lang="da-DK" dirty="0"/>
              <a:t>Klik på ikonet for at tilføje et billede</a:t>
            </a:r>
          </a:p>
        </p:txBody>
      </p:sp>
      <p:sp>
        <p:nvSpPr>
          <p:cNvPr id="3" name="Pladsholder til slidenummer 1" hidden="1"/>
          <p:cNvSpPr>
            <a:spLocks noGrp="1"/>
          </p:cNvSpPr>
          <p:nvPr>
            <p:ph type="sldNum" sz="quarter" idx="14"/>
          </p:nvPr>
        </p:nvSpPr>
        <p:spPr>
          <a:xfrm>
            <a:off x="4834504" y="7612280"/>
            <a:ext cx="335675" cy="226195"/>
          </a:xfrm>
        </p:spPr>
        <p:txBody>
          <a:bodyPr/>
          <a:lstStyle>
            <a:lvl1pPr>
              <a:defRPr sz="100">
                <a:solidFill>
                  <a:schemeClr val="bg1"/>
                </a:solidFill>
              </a:defRPr>
            </a:lvl1pPr>
          </a:lstStyle>
          <a:p>
            <a:fld id="{543A1537-CCED-4574-B59D-EEA304A9E7B1}" type="slidenum">
              <a:rPr lang="da-DK" smtClean="0"/>
              <a:pPr/>
              <a:t>‹nr.›</a:t>
            </a:fld>
            <a:endParaRPr lang="da-DK" dirty="0"/>
          </a:p>
        </p:txBody>
      </p:sp>
      <p:sp>
        <p:nvSpPr>
          <p:cNvPr id="5" name="Pladsholder til tekst 2"/>
          <p:cNvSpPr>
            <a:spLocks noGrp="1"/>
          </p:cNvSpPr>
          <p:nvPr>
            <p:ph type="body" sz="quarter" idx="15" hasCustomPrompt="1"/>
          </p:nvPr>
        </p:nvSpPr>
        <p:spPr>
          <a:xfrm>
            <a:off x="156778" y="383024"/>
            <a:ext cx="1465492" cy="3245620"/>
          </a:xfrm>
          <a:blipFill>
            <a:blip r:embed="rId2" cstate="print"/>
            <a:stretch>
              <a:fillRect/>
            </a:stretch>
          </a:blipFill>
        </p:spPr>
        <p:txBody>
          <a:bodyPr lIns="252000" tIns="684000" rIns="144000"/>
          <a:lstStyle>
            <a:lvl1pPr>
              <a:lnSpc>
                <a:spcPct val="60000"/>
              </a:lnSpc>
              <a:defRPr sz="4370" cap="all" baseline="0"/>
            </a:lvl1pPr>
            <a:lvl2pPr marL="12584" indent="-12584">
              <a:defRPr>
                <a:solidFill>
                  <a:schemeClr val="accent1"/>
                </a:solidFill>
              </a:defRPr>
            </a:lvl2pPr>
            <a:lvl3pPr marL="0" indent="0">
              <a:buFont typeface="Arial" panose="020B0604020202020204" pitchFamily="34" charset="0"/>
              <a:buChar char="​"/>
              <a:defRPr>
                <a:solidFill>
                  <a:schemeClr val="tx2"/>
                </a:solidFill>
              </a:defRPr>
            </a:lvl3pPr>
            <a:lvl4pPr marL="125839" indent="-125839">
              <a:buFont typeface="Arial" panose="020B0604020202020204" pitchFamily="34" charset="0"/>
              <a:buChar char="•"/>
              <a:defRPr/>
            </a:lvl4pPr>
            <a:lvl5pPr marL="259542">
              <a:defRPr/>
            </a:lvl5pPr>
            <a:lvl6pPr marL="393246">
              <a:defRPr/>
            </a:lvl6pPr>
            <a:lvl7pPr marL="393246">
              <a:defRPr/>
            </a:lvl7pPr>
            <a:lvl8pPr marL="393246">
              <a:defRPr/>
            </a:lvl8pPr>
            <a:lvl9pPr marL="393246">
              <a:defRPr/>
            </a:lvl9pPr>
          </a:lstStyle>
          <a:p>
            <a:pPr lvl="0"/>
            <a:r>
              <a:rPr lang="da-DK" dirty="0"/>
              <a:t>00</a:t>
            </a:r>
          </a:p>
          <a:p>
            <a:pPr lvl="1"/>
            <a:r>
              <a:rPr lang="da-DK" dirty="0"/>
              <a:t>Andet niveau</a:t>
            </a:r>
          </a:p>
        </p:txBody>
      </p:sp>
      <p:sp>
        <p:nvSpPr>
          <p:cNvPr id="11" name="Pladsholder til tekst 3"/>
          <p:cNvSpPr>
            <a:spLocks noGrp="1"/>
          </p:cNvSpPr>
          <p:nvPr>
            <p:ph type="body" sz="quarter" idx="16" hasCustomPrompt="1"/>
          </p:nvPr>
        </p:nvSpPr>
        <p:spPr>
          <a:xfrm>
            <a:off x="156777" y="3917932"/>
            <a:ext cx="1465492" cy="3245620"/>
          </a:xfrm>
          <a:blipFill>
            <a:blip r:embed="rId2" cstate="print"/>
            <a:stretch>
              <a:fillRect/>
            </a:stretch>
          </a:blipFill>
        </p:spPr>
        <p:txBody>
          <a:bodyPr lIns="252000" tIns="684000" rIns="144000"/>
          <a:lstStyle>
            <a:lvl1pPr>
              <a:lnSpc>
                <a:spcPct val="60000"/>
              </a:lnSpc>
              <a:defRPr sz="4370" cap="all" baseline="0"/>
            </a:lvl1pPr>
            <a:lvl2pPr marL="12584" indent="-12584">
              <a:defRPr>
                <a:solidFill>
                  <a:schemeClr val="accent1"/>
                </a:solidFill>
              </a:defRPr>
            </a:lvl2pPr>
            <a:lvl3pPr marL="0" indent="0">
              <a:buFont typeface="Arial" panose="020B0604020202020204" pitchFamily="34" charset="0"/>
              <a:buChar char="​"/>
              <a:defRPr>
                <a:solidFill>
                  <a:schemeClr val="tx2"/>
                </a:solidFill>
              </a:defRPr>
            </a:lvl3pPr>
            <a:lvl4pPr marL="125839" indent="-125839">
              <a:buFont typeface="Arial" panose="020B0604020202020204" pitchFamily="34" charset="0"/>
              <a:buChar char="•"/>
              <a:defRPr/>
            </a:lvl4pPr>
            <a:lvl5pPr marL="259542">
              <a:defRPr/>
            </a:lvl5pPr>
            <a:lvl6pPr marL="393246">
              <a:defRPr/>
            </a:lvl6pPr>
            <a:lvl7pPr marL="393246">
              <a:defRPr/>
            </a:lvl7pPr>
            <a:lvl8pPr marL="393246">
              <a:defRPr/>
            </a:lvl8pPr>
            <a:lvl9pPr marL="393246">
              <a:defRPr/>
            </a:lvl9pPr>
          </a:lstStyle>
          <a:p>
            <a:pPr lvl="0"/>
            <a:r>
              <a:rPr lang="da-DK" dirty="0"/>
              <a:t>00</a:t>
            </a:r>
          </a:p>
          <a:p>
            <a:pPr lvl="1"/>
            <a:r>
              <a:rPr lang="da-DK" dirty="0"/>
              <a:t>Andet niveau</a:t>
            </a:r>
          </a:p>
        </p:txBody>
      </p:sp>
      <p:sp>
        <p:nvSpPr>
          <p:cNvPr id="12" name="Pladsholder til tekst 4"/>
          <p:cNvSpPr>
            <a:spLocks noGrp="1"/>
          </p:cNvSpPr>
          <p:nvPr>
            <p:ph type="body" sz="quarter" idx="17" hasCustomPrompt="1"/>
          </p:nvPr>
        </p:nvSpPr>
        <p:spPr>
          <a:xfrm>
            <a:off x="3704687" y="3917932"/>
            <a:ext cx="1465492" cy="3245620"/>
          </a:xfrm>
          <a:blipFill>
            <a:blip r:embed="rId2" cstate="print"/>
            <a:stretch>
              <a:fillRect/>
            </a:stretch>
          </a:blipFill>
        </p:spPr>
        <p:txBody>
          <a:bodyPr lIns="252000" tIns="684000" rIns="144000"/>
          <a:lstStyle>
            <a:lvl1pPr>
              <a:lnSpc>
                <a:spcPct val="60000"/>
              </a:lnSpc>
              <a:defRPr sz="4370" cap="all" baseline="0"/>
            </a:lvl1pPr>
            <a:lvl2pPr marL="12584" indent="-12584">
              <a:defRPr>
                <a:solidFill>
                  <a:schemeClr val="accent1"/>
                </a:solidFill>
              </a:defRPr>
            </a:lvl2pPr>
            <a:lvl3pPr marL="0" indent="0">
              <a:buFont typeface="Arial" panose="020B0604020202020204" pitchFamily="34" charset="0"/>
              <a:buChar char="​"/>
              <a:defRPr>
                <a:solidFill>
                  <a:schemeClr val="tx2"/>
                </a:solidFill>
              </a:defRPr>
            </a:lvl3pPr>
            <a:lvl4pPr marL="125839" indent="-125839">
              <a:buFont typeface="Arial" panose="020B0604020202020204" pitchFamily="34" charset="0"/>
              <a:buChar char="•"/>
              <a:defRPr/>
            </a:lvl4pPr>
            <a:lvl5pPr marL="259542">
              <a:defRPr/>
            </a:lvl5pPr>
            <a:lvl6pPr marL="393246">
              <a:defRPr/>
            </a:lvl6pPr>
            <a:lvl7pPr marL="393246">
              <a:defRPr/>
            </a:lvl7pPr>
            <a:lvl8pPr marL="393246">
              <a:defRPr/>
            </a:lvl8pPr>
            <a:lvl9pPr marL="393246">
              <a:defRPr/>
            </a:lvl9pPr>
          </a:lstStyle>
          <a:p>
            <a:pPr lvl="0"/>
            <a:r>
              <a:rPr lang="da-DK" dirty="0"/>
              <a:t>00</a:t>
            </a:r>
          </a:p>
          <a:p>
            <a:pPr lvl="1"/>
            <a:r>
              <a:rPr lang="da-DK" dirty="0"/>
              <a:t>Andet niveau</a:t>
            </a:r>
          </a:p>
        </p:txBody>
      </p:sp>
    </p:spTree>
    <p:extLst>
      <p:ext uri="{BB962C8B-B14F-4D97-AF65-F5344CB8AC3E}">
        <p14:creationId xmlns:p14="http://schemas.microsoft.com/office/powerpoint/2010/main" val="162598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151" y="510806"/>
            <a:ext cx="4408651" cy="1499505"/>
          </a:xfrm>
          <a:prstGeom prst="rect">
            <a:avLst/>
          </a:prstGeom>
        </p:spPr>
        <p:txBody>
          <a:bodyPr vert="horz" lIns="0" tIns="0" rIns="0" bIns="0" rtlCol="0" anchor="t" anchorCtr="0">
            <a:noAutofit/>
          </a:bodyPr>
          <a:lstStyle/>
          <a:p>
            <a:r>
              <a:rPr lang="da-DK" dirty="0"/>
              <a:t>Klik for at </a:t>
            </a:r>
            <a:r>
              <a:rPr lang="da-DK" noProof="0" dirty="0"/>
              <a:t>redigere</a:t>
            </a:r>
            <a:r>
              <a:rPr lang="da-DK" dirty="0"/>
              <a:t> i master</a:t>
            </a:r>
          </a:p>
        </p:txBody>
      </p:sp>
      <p:sp>
        <p:nvSpPr>
          <p:cNvPr id="3" name="Text Placeholder 2"/>
          <p:cNvSpPr>
            <a:spLocks noGrp="1"/>
          </p:cNvSpPr>
          <p:nvPr>
            <p:ph type="body" idx="1"/>
          </p:nvPr>
        </p:nvSpPr>
        <p:spPr>
          <a:xfrm>
            <a:off x="157314" y="2285760"/>
            <a:ext cx="4404488" cy="4096899"/>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854995" y="7260446"/>
            <a:ext cx="335675" cy="226195"/>
          </a:xfrm>
          <a:prstGeom prst="rect">
            <a:avLst/>
          </a:prstGeom>
        </p:spPr>
        <p:txBody>
          <a:bodyPr vert="horz" lIns="0" tIns="0" rIns="0" bIns="0" rtlCol="0" anchor="ctr"/>
          <a:lstStyle>
            <a:lvl1pPr algn="r">
              <a:defRPr sz="437" b="1">
                <a:solidFill>
                  <a:schemeClr val="accent2">
                    <a:lumMod val="50000"/>
                  </a:schemeClr>
                </a:solidFill>
                <a:latin typeface="KBH" panose="00000500000000000000" pitchFamily="2" charset="0"/>
              </a:defRPr>
            </a:lvl1pPr>
          </a:lstStyle>
          <a:p>
            <a:fld id="{543A1537-CCED-4574-B59D-EEA304A9E7B1}" type="slidenum">
              <a:rPr lang="da-DK" smtClean="0"/>
              <a:pPr/>
              <a:t>‹nr.›</a:t>
            </a:fld>
            <a:endParaRPr lang="da-DK" dirty="0"/>
          </a:p>
        </p:txBody>
      </p:sp>
      <p:sp>
        <p:nvSpPr>
          <p:cNvPr id="16" name="SD_FLD_PresentationTitle"/>
          <p:cNvSpPr/>
          <p:nvPr userDrawn="1"/>
        </p:nvSpPr>
        <p:spPr>
          <a:xfrm>
            <a:off x="1161700" y="7050455"/>
            <a:ext cx="3210026" cy="22679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437" b="0" spc="13" baseline="0" dirty="0">
              <a:solidFill>
                <a:schemeClr val="tx2"/>
              </a:solidFill>
            </a:endParaRPr>
          </a:p>
        </p:txBody>
      </p:sp>
      <p:sp>
        <p:nvSpPr>
          <p:cNvPr id="14" name="SD_ART_Logo"/>
          <p:cNvSpPr/>
          <p:nvPr userDrawn="1"/>
        </p:nvSpPr>
        <p:spPr>
          <a:xfrm>
            <a:off x="165178" y="7095380"/>
            <a:ext cx="855780" cy="341277"/>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sz="787" dirty="0"/>
          </a:p>
        </p:txBody>
      </p:sp>
    </p:spTree>
    <p:extLst>
      <p:ext uri="{BB962C8B-B14F-4D97-AF65-F5344CB8AC3E}">
        <p14:creationId xmlns:p14="http://schemas.microsoft.com/office/powerpoint/2010/main" val="110839722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0" r:id="rId3"/>
    <p:sldLayoutId id="2147483666" r:id="rId4"/>
    <p:sldLayoutId id="2147483661" r:id="rId5"/>
    <p:sldLayoutId id="2147483662" r:id="rId6"/>
    <p:sldLayoutId id="2147483663" r:id="rId7"/>
    <p:sldLayoutId id="2147483657" r:id="rId8"/>
    <p:sldLayoutId id="2147483664" r:id="rId9"/>
    <p:sldLayoutId id="2147483654" r:id="rId10"/>
    <p:sldLayoutId id="2147483655" r:id="rId11"/>
    <p:sldLayoutId id="2147483669" r:id="rId12"/>
    <p:sldLayoutId id="2147483689" r:id="rId13"/>
    <p:sldLayoutId id="2147483690" r:id="rId14"/>
    <p:sldLayoutId id="2147483691" r:id="rId15"/>
  </p:sldLayoutIdLst>
  <p:hf hdr="0" ftr="0" dt="0"/>
  <p:txStyles>
    <p:titleStyle>
      <a:lvl1pPr algn="l" defTabSz="532584" rtl="0" eaLnBrk="1" latinLnBrk="0" hangingPunct="1">
        <a:lnSpc>
          <a:spcPct val="91000"/>
        </a:lnSpc>
        <a:spcBef>
          <a:spcPct val="0"/>
        </a:spcBef>
        <a:buNone/>
        <a:defRPr sz="1923" b="0" i="0" kern="1200" cap="none" baseline="0">
          <a:solidFill>
            <a:srgbClr val="6F6F6F"/>
          </a:solidFill>
          <a:latin typeface="+mj-lt"/>
          <a:ea typeface="+mj-ea"/>
          <a:cs typeface="+mj-cs"/>
        </a:defRPr>
      </a:lvl1pPr>
    </p:titleStyle>
    <p:bodyStyle>
      <a:lvl1pPr marL="0" indent="0" algn="l" defTabSz="532584" rtl="0" eaLnBrk="1" latinLnBrk="0" hangingPunct="1">
        <a:lnSpc>
          <a:spcPct val="97000"/>
        </a:lnSpc>
        <a:spcBef>
          <a:spcPts val="0"/>
        </a:spcBef>
        <a:buFont typeface="Arial" pitchFamily="34" charset="0"/>
        <a:buChar char="​"/>
        <a:defRPr lang="da-DK" sz="1311" kern="1200" dirty="0" smtClean="0">
          <a:solidFill>
            <a:schemeClr val="accent1"/>
          </a:solidFill>
          <a:latin typeface="+mn-lt"/>
          <a:ea typeface="+mn-ea"/>
          <a:cs typeface="+mn-cs"/>
        </a:defRPr>
      </a:lvl1pPr>
      <a:lvl2pPr marL="0" indent="0" algn="l" defTabSz="532584" rtl="0" eaLnBrk="1" latinLnBrk="0" hangingPunct="1">
        <a:lnSpc>
          <a:spcPct val="97000"/>
        </a:lnSpc>
        <a:spcBef>
          <a:spcPts val="0"/>
        </a:spcBef>
        <a:buFont typeface="Arial" pitchFamily="34" charset="0"/>
        <a:buChar char="​"/>
        <a:defRPr lang="da-DK" sz="1311" kern="1200" dirty="0" smtClean="0">
          <a:solidFill>
            <a:schemeClr val="tx1"/>
          </a:solidFill>
          <a:latin typeface="+mn-lt"/>
          <a:ea typeface="+mn-ea"/>
          <a:cs typeface="+mn-cs"/>
        </a:defRPr>
      </a:lvl2pPr>
      <a:lvl3pPr marL="125839" indent="-125839" algn="l" defTabSz="532584" rtl="0" eaLnBrk="1" latinLnBrk="0" hangingPunct="1">
        <a:lnSpc>
          <a:spcPct val="97000"/>
        </a:lnSpc>
        <a:spcBef>
          <a:spcPts val="0"/>
        </a:spcBef>
        <a:buFont typeface="Arial" pitchFamily="34" charset="0"/>
        <a:buChar char="•"/>
        <a:defRPr lang="da-DK" sz="1311" kern="1200" dirty="0" smtClean="0">
          <a:solidFill>
            <a:schemeClr val="accent1"/>
          </a:solidFill>
          <a:latin typeface="+mn-lt"/>
          <a:ea typeface="+mn-ea"/>
          <a:cs typeface="+mn-cs"/>
        </a:defRPr>
      </a:lvl3pPr>
      <a:lvl4pPr marL="259542" indent="-125839" algn="l" defTabSz="532584" rtl="0" eaLnBrk="1" latinLnBrk="0" hangingPunct="1">
        <a:lnSpc>
          <a:spcPct val="97000"/>
        </a:lnSpc>
        <a:spcBef>
          <a:spcPts val="0"/>
        </a:spcBef>
        <a:buClrTx/>
        <a:buFont typeface="Arial" panose="020B0604020202020204" pitchFamily="34" charset="0"/>
        <a:buChar char="‒"/>
        <a:defRPr lang="da-DK" sz="1311" kern="1200" dirty="0" smtClean="0">
          <a:solidFill>
            <a:schemeClr val="accent1"/>
          </a:solidFill>
          <a:latin typeface="+mn-lt"/>
          <a:ea typeface="+mn-ea"/>
          <a:cs typeface="+mn-cs"/>
        </a:defRPr>
      </a:lvl4pPr>
      <a:lvl5pPr marL="393246" indent="-125839" algn="l" defTabSz="532584" rtl="0" eaLnBrk="1" latinLnBrk="0" hangingPunct="1">
        <a:lnSpc>
          <a:spcPct val="97000"/>
        </a:lnSpc>
        <a:spcBef>
          <a:spcPts val="0"/>
        </a:spcBef>
        <a:buFont typeface="Arial" pitchFamily="34" charset="0"/>
        <a:buChar char="‒"/>
        <a:defRPr lang="da-DK" sz="1311" kern="1200" dirty="0">
          <a:solidFill>
            <a:schemeClr val="accent1"/>
          </a:solidFill>
          <a:latin typeface="+mn-lt"/>
          <a:ea typeface="+mn-ea"/>
          <a:cs typeface="+mn-cs"/>
        </a:defRPr>
      </a:lvl5pPr>
      <a:lvl6pPr marL="526949" indent="-125839" algn="l" defTabSz="532584" rtl="0" eaLnBrk="1" latinLnBrk="0" hangingPunct="1">
        <a:lnSpc>
          <a:spcPct val="97000"/>
        </a:lnSpc>
        <a:spcBef>
          <a:spcPts val="0"/>
        </a:spcBef>
        <a:buFont typeface="Arial" pitchFamily="34" charset="0"/>
        <a:buChar char="‒"/>
        <a:defRPr lang="en-US" sz="1311" kern="1200" dirty="0" smtClean="0">
          <a:solidFill>
            <a:schemeClr val="accent1"/>
          </a:solidFill>
          <a:latin typeface="+mn-lt"/>
          <a:ea typeface="+mn-ea"/>
          <a:cs typeface="+mn-cs"/>
        </a:defRPr>
      </a:lvl6pPr>
      <a:lvl7pPr marL="526949" indent="-125839" algn="l" defTabSz="532584" rtl="0" eaLnBrk="1" latinLnBrk="0" hangingPunct="1">
        <a:lnSpc>
          <a:spcPct val="97000"/>
        </a:lnSpc>
        <a:spcBef>
          <a:spcPts val="0"/>
        </a:spcBef>
        <a:buFont typeface="Arial" pitchFamily="34" charset="0"/>
        <a:buChar char="‒"/>
        <a:defRPr lang="en-US" sz="1311" kern="1200" dirty="0" smtClean="0">
          <a:solidFill>
            <a:schemeClr val="accent1"/>
          </a:solidFill>
          <a:latin typeface="+mn-lt"/>
          <a:ea typeface="+mn-ea"/>
          <a:cs typeface="+mn-cs"/>
        </a:defRPr>
      </a:lvl7pPr>
      <a:lvl8pPr marL="526949" indent="-125839" algn="l" defTabSz="532584" rtl="0" eaLnBrk="1" latinLnBrk="0" hangingPunct="1">
        <a:lnSpc>
          <a:spcPct val="97000"/>
        </a:lnSpc>
        <a:spcBef>
          <a:spcPts val="0"/>
        </a:spcBef>
        <a:buFont typeface="Arial" pitchFamily="34" charset="0"/>
        <a:buChar char="‒"/>
        <a:defRPr lang="en-US" sz="1311" kern="1200" dirty="0" smtClean="0">
          <a:solidFill>
            <a:schemeClr val="accent1"/>
          </a:solidFill>
          <a:latin typeface="+mn-lt"/>
          <a:ea typeface="+mn-ea"/>
          <a:cs typeface="+mn-cs"/>
        </a:defRPr>
      </a:lvl8pPr>
      <a:lvl9pPr marL="526949" indent="-125839" algn="l" defTabSz="532584" rtl="0" eaLnBrk="1" latinLnBrk="0" hangingPunct="1">
        <a:lnSpc>
          <a:spcPct val="97000"/>
        </a:lnSpc>
        <a:spcBef>
          <a:spcPts val="0"/>
        </a:spcBef>
        <a:buFont typeface="Arial" pitchFamily="34" charset="0"/>
        <a:buChar char="‒"/>
        <a:defRPr lang="en-US" sz="1311" kern="1200" dirty="0">
          <a:solidFill>
            <a:schemeClr val="accent1"/>
          </a:solidFill>
          <a:latin typeface="+mn-lt"/>
          <a:ea typeface="+mn-ea"/>
          <a:cs typeface="+mn-cs"/>
        </a:defRPr>
      </a:lvl9pPr>
    </p:bodyStyle>
    <p:otherStyle>
      <a:defPPr>
        <a:defRPr lang="da-DK"/>
      </a:defPPr>
      <a:lvl1pPr marL="0" algn="l" defTabSz="532584" rtl="0" eaLnBrk="1" latinLnBrk="0" hangingPunct="1">
        <a:defRPr sz="1048" kern="1200">
          <a:solidFill>
            <a:schemeClr val="tx1"/>
          </a:solidFill>
          <a:latin typeface="+mn-lt"/>
          <a:ea typeface="+mn-ea"/>
          <a:cs typeface="+mn-cs"/>
        </a:defRPr>
      </a:lvl1pPr>
      <a:lvl2pPr marL="266293" algn="l" defTabSz="532584" rtl="0" eaLnBrk="1" latinLnBrk="0" hangingPunct="1">
        <a:defRPr sz="1048" kern="1200">
          <a:solidFill>
            <a:schemeClr val="tx1"/>
          </a:solidFill>
          <a:latin typeface="+mn-lt"/>
          <a:ea typeface="+mn-ea"/>
          <a:cs typeface="+mn-cs"/>
        </a:defRPr>
      </a:lvl2pPr>
      <a:lvl3pPr marL="532584" algn="l" defTabSz="532584" rtl="0" eaLnBrk="1" latinLnBrk="0" hangingPunct="1">
        <a:defRPr sz="1048" kern="1200">
          <a:solidFill>
            <a:schemeClr val="tx1"/>
          </a:solidFill>
          <a:latin typeface="+mn-lt"/>
          <a:ea typeface="+mn-ea"/>
          <a:cs typeface="+mn-cs"/>
        </a:defRPr>
      </a:lvl3pPr>
      <a:lvl4pPr marL="798877" algn="l" defTabSz="532584" rtl="0" eaLnBrk="1" latinLnBrk="0" hangingPunct="1">
        <a:defRPr sz="1048" kern="1200">
          <a:solidFill>
            <a:schemeClr val="tx1"/>
          </a:solidFill>
          <a:latin typeface="+mn-lt"/>
          <a:ea typeface="+mn-ea"/>
          <a:cs typeface="+mn-cs"/>
        </a:defRPr>
      </a:lvl4pPr>
      <a:lvl5pPr marL="1065168" algn="l" defTabSz="532584" rtl="0" eaLnBrk="1" latinLnBrk="0" hangingPunct="1">
        <a:defRPr sz="1048" kern="1200">
          <a:solidFill>
            <a:schemeClr val="tx1"/>
          </a:solidFill>
          <a:latin typeface="+mn-lt"/>
          <a:ea typeface="+mn-ea"/>
          <a:cs typeface="+mn-cs"/>
        </a:defRPr>
      </a:lvl5pPr>
      <a:lvl6pPr marL="1331461" algn="l" defTabSz="532584" rtl="0" eaLnBrk="1" latinLnBrk="0" hangingPunct="1">
        <a:defRPr sz="1048" kern="1200">
          <a:solidFill>
            <a:schemeClr val="tx1"/>
          </a:solidFill>
          <a:latin typeface="+mn-lt"/>
          <a:ea typeface="+mn-ea"/>
          <a:cs typeface="+mn-cs"/>
        </a:defRPr>
      </a:lvl6pPr>
      <a:lvl7pPr marL="1597752" algn="l" defTabSz="532584" rtl="0" eaLnBrk="1" latinLnBrk="0" hangingPunct="1">
        <a:defRPr sz="1048" kern="1200">
          <a:solidFill>
            <a:schemeClr val="tx1"/>
          </a:solidFill>
          <a:latin typeface="+mn-lt"/>
          <a:ea typeface="+mn-ea"/>
          <a:cs typeface="+mn-cs"/>
        </a:defRPr>
      </a:lvl7pPr>
      <a:lvl8pPr marL="1864044" algn="l" defTabSz="532584" rtl="0" eaLnBrk="1" latinLnBrk="0" hangingPunct="1">
        <a:defRPr sz="1048" kern="1200">
          <a:solidFill>
            <a:schemeClr val="tx1"/>
          </a:solidFill>
          <a:latin typeface="+mn-lt"/>
          <a:ea typeface="+mn-ea"/>
          <a:cs typeface="+mn-cs"/>
        </a:defRPr>
      </a:lvl8pPr>
      <a:lvl9pPr marL="2130337" algn="l" defTabSz="532584" rtl="0" eaLnBrk="1" latinLnBrk="0" hangingPunct="1">
        <a:defRPr sz="10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4" userDrawn="1">
          <p15:clr>
            <a:srgbClr val="F26B43"/>
          </p15:clr>
        </p15:guide>
        <p15:guide id="2" pos="3257" userDrawn="1">
          <p15:clr>
            <a:srgbClr val="F26B43"/>
          </p15:clr>
        </p15:guide>
        <p15:guide id="4" orient="horz" pos="4025" userDrawn="1">
          <p15:clr>
            <a:srgbClr val="F26B43"/>
          </p15:clr>
        </p15:guide>
        <p15:guide id="5" orient="horz" pos="1441" userDrawn="1">
          <p15:clr>
            <a:srgbClr val="F26B43"/>
          </p15:clr>
        </p15:guide>
        <p15:guide id="6" pos="99" userDrawn="1">
          <p15:clr>
            <a:srgbClr val="F26B43"/>
          </p15:clr>
        </p15:guide>
        <p15:guide id="7" orient="horz" pos="3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person, bord, indendørs, barn&#10;&#10;Beskrivelse, der er oprettet med meget høj sikkerhed">
            <a:extLst>
              <a:ext uri="{FF2B5EF4-FFF2-40B4-BE49-F238E27FC236}">
                <a16:creationId xmlns:a16="http://schemas.microsoft.com/office/drawing/2014/main" id="{978F20BC-DDB4-4531-9279-6F2344CEA700}"/>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0860" r="32923" b="1534"/>
          <a:stretch/>
        </p:blipFill>
        <p:spPr>
          <a:xfrm>
            <a:off x="0" y="0"/>
            <a:ext cx="5327652" cy="7567139"/>
          </a:xfrm>
          <a:prstGeom prst="rect">
            <a:avLst/>
          </a:prstGeom>
        </p:spPr>
      </p:pic>
      <p:sp>
        <p:nvSpPr>
          <p:cNvPr id="14" name="Retvinklet trekant 13">
            <a:extLst>
              <a:ext uri="{FF2B5EF4-FFF2-40B4-BE49-F238E27FC236}">
                <a16:creationId xmlns:a16="http://schemas.microsoft.com/office/drawing/2014/main" id="{F729A900-9752-4776-9D50-ECBF05AD5E0F}"/>
              </a:ext>
            </a:extLst>
          </p:cNvPr>
          <p:cNvSpPr/>
          <p:nvPr/>
        </p:nvSpPr>
        <p:spPr>
          <a:xfrm rot="16200000" flipH="1">
            <a:off x="444500" y="-444497"/>
            <a:ext cx="4438652" cy="5327650"/>
          </a:xfrm>
          <a:prstGeom prst="rtTriangle">
            <a:avLst/>
          </a:prstGeom>
          <a:solidFill>
            <a:schemeClr val="accent2">
              <a:lumMod val="50000"/>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
        <p:nvSpPr>
          <p:cNvPr id="11" name="Pladsholder til tekst 59">
            <a:extLst>
              <a:ext uri="{FF2B5EF4-FFF2-40B4-BE49-F238E27FC236}">
                <a16:creationId xmlns:a16="http://schemas.microsoft.com/office/drawing/2014/main" id="{16C38CA8-A783-4472-826C-EA37BF5B8D8A}"/>
              </a:ext>
            </a:extLst>
          </p:cNvPr>
          <p:cNvSpPr>
            <a:spLocks noGrp="1"/>
          </p:cNvSpPr>
          <p:nvPr>
            <p:ph type="body" sz="quarter" idx="10"/>
          </p:nvPr>
        </p:nvSpPr>
        <p:spPr>
          <a:xfrm>
            <a:off x="2257425" y="1273958"/>
            <a:ext cx="2992436" cy="1569660"/>
          </a:xfrm>
        </p:spPr>
        <p:txBody>
          <a:bodyPr lIns="0" tIns="0" rIns="0" bIns="0" anchor="ctr"/>
          <a:lstStyle/>
          <a:p>
            <a:pPr algn="r"/>
            <a:r>
              <a:rPr lang="da-DK" sz="1200" b="0" dirty="0">
                <a:solidFill>
                  <a:schemeClr val="bg2"/>
                </a:solidFill>
              </a:rPr>
              <a:t>Du, dit barns skole og dit barns sagsbehandler er blevet enige om,</a:t>
            </a:r>
          </a:p>
          <a:p>
            <a:pPr algn="r"/>
            <a:r>
              <a:rPr lang="da-DK" sz="1200" b="0" dirty="0">
                <a:solidFill>
                  <a:schemeClr val="bg2"/>
                </a:solidFill>
              </a:rPr>
              <a:t>at dit barns sag skal behandles i</a:t>
            </a:r>
          </a:p>
          <a:p>
            <a:pPr algn="r"/>
            <a:r>
              <a:rPr lang="da-DK" sz="1200" b="0" dirty="0">
                <a:solidFill>
                  <a:schemeClr val="bg2"/>
                </a:solidFill>
              </a:rPr>
              <a:t>BEKU – Det lokale beslutnings-</a:t>
            </a:r>
          </a:p>
          <a:p>
            <a:pPr algn="r"/>
            <a:r>
              <a:rPr lang="da-DK" sz="1200" b="0" dirty="0">
                <a:solidFill>
                  <a:schemeClr val="bg2"/>
                </a:solidFill>
              </a:rPr>
              <a:t>og koordinationsudvalg. </a:t>
            </a:r>
          </a:p>
        </p:txBody>
      </p:sp>
      <p:sp>
        <p:nvSpPr>
          <p:cNvPr id="12" name="Pladsholder til tekst 2">
            <a:extLst>
              <a:ext uri="{FF2B5EF4-FFF2-40B4-BE49-F238E27FC236}">
                <a16:creationId xmlns:a16="http://schemas.microsoft.com/office/drawing/2014/main" id="{929C3E15-6FB1-4FA9-8984-4DE620D14AE2}"/>
              </a:ext>
            </a:extLst>
          </p:cNvPr>
          <p:cNvSpPr>
            <a:spLocks noGrp="1"/>
          </p:cNvSpPr>
          <p:nvPr>
            <p:ph type="body" sz="quarter" idx="11"/>
          </p:nvPr>
        </p:nvSpPr>
        <p:spPr>
          <a:xfrm>
            <a:off x="1458807" y="7685061"/>
            <a:ext cx="5379636" cy="308610"/>
          </a:xfrm>
        </p:spPr>
        <p:txBody>
          <a:bodyPr anchor="ctr"/>
          <a:lstStyle/>
          <a:p>
            <a:r>
              <a:rPr lang="da-DK" sz="1000" b="0" dirty="0">
                <a:solidFill>
                  <a:schemeClr val="bg2"/>
                </a:solidFill>
              </a:rPr>
              <a:t>Socialforvaltningen og Børne- og Ungdomsforvaltningen, Januar 2019</a:t>
            </a:r>
          </a:p>
        </p:txBody>
      </p:sp>
      <p:sp>
        <p:nvSpPr>
          <p:cNvPr id="6" name="Rektangel 5">
            <a:extLst>
              <a:ext uri="{FF2B5EF4-FFF2-40B4-BE49-F238E27FC236}">
                <a16:creationId xmlns:a16="http://schemas.microsoft.com/office/drawing/2014/main" id="{B36F8A8D-F449-4284-9086-4D2199441D06}"/>
              </a:ext>
            </a:extLst>
          </p:cNvPr>
          <p:cNvSpPr/>
          <p:nvPr/>
        </p:nvSpPr>
        <p:spPr>
          <a:xfrm>
            <a:off x="514349" y="341232"/>
            <a:ext cx="4735512" cy="1231106"/>
          </a:xfrm>
          <a:prstGeom prst="rect">
            <a:avLst/>
          </a:prstGeom>
        </p:spPr>
        <p:txBody>
          <a:bodyPr wrap="square" lIns="0" tIns="0" rIns="0" bIns="0">
            <a:spAutoFit/>
          </a:bodyPr>
          <a:lstStyle/>
          <a:p>
            <a:pPr algn="r">
              <a:buNone/>
            </a:pPr>
            <a:r>
              <a:rPr lang="da-DK" sz="2000" b="1" dirty="0">
                <a:solidFill>
                  <a:schemeClr val="bg2"/>
                </a:solidFill>
              </a:rPr>
              <a:t>NÅR DIT BARN SKAL HAVE ET TILBUD OM SKOLEFLEX, TILBAGESLUSNINGSFLEX</a:t>
            </a:r>
          </a:p>
          <a:p>
            <a:pPr algn="r">
              <a:buNone/>
            </a:pPr>
            <a:r>
              <a:rPr lang="da-DK" sz="2000" b="1" dirty="0">
                <a:solidFill>
                  <a:schemeClr val="bg2"/>
                </a:solidFill>
              </a:rPr>
              <a:t>ELLER DAGBEHANDLING</a:t>
            </a:r>
          </a:p>
        </p:txBody>
      </p:sp>
      <p:sp>
        <p:nvSpPr>
          <p:cNvPr id="20" name="Retvinklet trekant 19">
            <a:extLst>
              <a:ext uri="{FF2B5EF4-FFF2-40B4-BE49-F238E27FC236}">
                <a16:creationId xmlns:a16="http://schemas.microsoft.com/office/drawing/2014/main" id="{600FCF4E-F552-4613-BD84-A9B75C7852FA}"/>
              </a:ext>
            </a:extLst>
          </p:cNvPr>
          <p:cNvSpPr/>
          <p:nvPr/>
        </p:nvSpPr>
        <p:spPr>
          <a:xfrm rot="10800000" flipV="1">
            <a:off x="1" y="4438655"/>
            <a:ext cx="5327650" cy="3128482"/>
          </a:xfrm>
          <a:prstGeom prst="rtTriangle">
            <a:avLst/>
          </a:prstGeom>
          <a:solidFill>
            <a:schemeClr val="bg2">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
        <p:nvSpPr>
          <p:cNvPr id="19" name="Pladsholder til tekst 59">
            <a:extLst>
              <a:ext uri="{FF2B5EF4-FFF2-40B4-BE49-F238E27FC236}">
                <a16:creationId xmlns:a16="http://schemas.microsoft.com/office/drawing/2014/main" id="{5CC7AEEF-2721-43D5-9F15-CAE79AE0904A}"/>
              </a:ext>
            </a:extLst>
          </p:cNvPr>
          <p:cNvSpPr txBox="1">
            <a:spLocks/>
          </p:cNvSpPr>
          <p:nvPr/>
        </p:nvSpPr>
        <p:spPr>
          <a:xfrm>
            <a:off x="852486" y="7368163"/>
            <a:ext cx="5013325" cy="198976"/>
          </a:xfrm>
          <a:prstGeom prst="rect">
            <a:avLst/>
          </a:prstGeom>
        </p:spPr>
        <p:txBody>
          <a:bodyPr vert="horz" lIns="0" tIns="0" rIns="0" bIns="0" rtlCol="0" anchor="ctr">
            <a:noAutofit/>
          </a:bodyPr>
          <a:lstStyle>
            <a:lvl1pPr marL="0" indent="0" algn="l" defTabSz="532584" rtl="0" eaLnBrk="1" latinLnBrk="0" hangingPunct="1">
              <a:lnSpc>
                <a:spcPct val="97000"/>
              </a:lnSpc>
              <a:spcBef>
                <a:spcPts val="0"/>
              </a:spcBef>
              <a:buFont typeface="Arial" pitchFamily="34" charset="0"/>
              <a:buChar char="​"/>
              <a:defRPr lang="da-DK" sz="1049" b="1" kern="1200">
                <a:solidFill>
                  <a:schemeClr val="tx1"/>
                </a:solidFill>
                <a:latin typeface="+mn-lt"/>
                <a:ea typeface="+mn-ea"/>
                <a:cs typeface="+mn-cs"/>
              </a:defRPr>
            </a:lvl1pPr>
            <a:lvl2pPr marL="0" indent="0" algn="l" defTabSz="532584" rtl="0" eaLnBrk="1" latinLnBrk="0" hangingPunct="1">
              <a:lnSpc>
                <a:spcPct val="97000"/>
              </a:lnSpc>
              <a:spcBef>
                <a:spcPts val="0"/>
              </a:spcBef>
              <a:buFont typeface="Arial" pitchFamily="34" charset="0"/>
              <a:buChar char="​"/>
              <a:defRPr lang="da-DK" sz="1311" kern="1200" dirty="0" smtClean="0">
                <a:solidFill>
                  <a:schemeClr val="tx1"/>
                </a:solidFill>
                <a:latin typeface="+mn-lt"/>
                <a:ea typeface="+mn-ea"/>
                <a:cs typeface="+mn-cs"/>
              </a:defRPr>
            </a:lvl2pPr>
            <a:lvl3pPr marL="125839" indent="-125839" algn="l" defTabSz="532584" rtl="0" eaLnBrk="1" latinLnBrk="0" hangingPunct="1">
              <a:lnSpc>
                <a:spcPct val="97000"/>
              </a:lnSpc>
              <a:spcBef>
                <a:spcPts val="0"/>
              </a:spcBef>
              <a:buFont typeface="Arial" pitchFamily="34" charset="0"/>
              <a:buChar char="•"/>
              <a:defRPr lang="da-DK" sz="1311" kern="1200" dirty="0" smtClean="0">
                <a:solidFill>
                  <a:schemeClr val="accent1"/>
                </a:solidFill>
                <a:latin typeface="+mn-lt"/>
                <a:ea typeface="+mn-ea"/>
                <a:cs typeface="+mn-cs"/>
              </a:defRPr>
            </a:lvl3pPr>
            <a:lvl4pPr marL="259542" indent="-125839" algn="l" defTabSz="532584" rtl="0" eaLnBrk="1" latinLnBrk="0" hangingPunct="1">
              <a:lnSpc>
                <a:spcPct val="97000"/>
              </a:lnSpc>
              <a:spcBef>
                <a:spcPts val="0"/>
              </a:spcBef>
              <a:buClrTx/>
              <a:buFont typeface="Arial" panose="020B0604020202020204" pitchFamily="34" charset="0"/>
              <a:buChar char="‒"/>
              <a:defRPr lang="da-DK" sz="1311" kern="1200" dirty="0" smtClean="0">
                <a:solidFill>
                  <a:schemeClr val="accent1"/>
                </a:solidFill>
                <a:latin typeface="+mn-lt"/>
                <a:ea typeface="+mn-ea"/>
                <a:cs typeface="+mn-cs"/>
              </a:defRPr>
            </a:lvl4pPr>
            <a:lvl5pPr marL="393246" indent="-125839" algn="l" defTabSz="532584" rtl="0" eaLnBrk="1" latinLnBrk="0" hangingPunct="1">
              <a:lnSpc>
                <a:spcPct val="97000"/>
              </a:lnSpc>
              <a:spcBef>
                <a:spcPts val="0"/>
              </a:spcBef>
              <a:buFont typeface="Arial" pitchFamily="34" charset="0"/>
              <a:buChar char="‒"/>
              <a:defRPr lang="da-DK" sz="1311" kern="1200" dirty="0">
                <a:solidFill>
                  <a:schemeClr val="accent1"/>
                </a:solidFill>
                <a:latin typeface="+mn-lt"/>
                <a:ea typeface="+mn-ea"/>
                <a:cs typeface="+mn-cs"/>
              </a:defRPr>
            </a:lvl5pPr>
            <a:lvl6pPr marL="526949" indent="-125839" algn="l" defTabSz="532584" rtl="0" eaLnBrk="1" latinLnBrk="0" hangingPunct="1">
              <a:lnSpc>
                <a:spcPct val="97000"/>
              </a:lnSpc>
              <a:spcBef>
                <a:spcPts val="0"/>
              </a:spcBef>
              <a:buFont typeface="Arial" pitchFamily="34" charset="0"/>
              <a:buChar char="‒"/>
              <a:defRPr lang="en-US" sz="1311" kern="1200" dirty="0" smtClean="0">
                <a:solidFill>
                  <a:schemeClr val="accent1"/>
                </a:solidFill>
                <a:latin typeface="+mn-lt"/>
                <a:ea typeface="+mn-ea"/>
                <a:cs typeface="+mn-cs"/>
              </a:defRPr>
            </a:lvl6pPr>
            <a:lvl7pPr marL="526949" indent="-125839" algn="l" defTabSz="532584" rtl="0" eaLnBrk="1" latinLnBrk="0" hangingPunct="1">
              <a:lnSpc>
                <a:spcPct val="97000"/>
              </a:lnSpc>
              <a:spcBef>
                <a:spcPts val="0"/>
              </a:spcBef>
              <a:buFont typeface="Arial" pitchFamily="34" charset="0"/>
              <a:buChar char="‒"/>
              <a:defRPr lang="en-US" sz="1311" kern="1200" dirty="0" smtClean="0">
                <a:solidFill>
                  <a:schemeClr val="accent1"/>
                </a:solidFill>
                <a:latin typeface="+mn-lt"/>
                <a:ea typeface="+mn-ea"/>
                <a:cs typeface="+mn-cs"/>
              </a:defRPr>
            </a:lvl7pPr>
            <a:lvl8pPr marL="526949" indent="-125839" algn="l" defTabSz="532584" rtl="0" eaLnBrk="1" latinLnBrk="0" hangingPunct="1">
              <a:lnSpc>
                <a:spcPct val="97000"/>
              </a:lnSpc>
              <a:spcBef>
                <a:spcPts val="0"/>
              </a:spcBef>
              <a:buFont typeface="Arial" pitchFamily="34" charset="0"/>
              <a:buChar char="‒"/>
              <a:defRPr lang="en-US" sz="1311" kern="1200" dirty="0" smtClean="0">
                <a:solidFill>
                  <a:schemeClr val="accent1"/>
                </a:solidFill>
                <a:latin typeface="+mn-lt"/>
                <a:ea typeface="+mn-ea"/>
                <a:cs typeface="+mn-cs"/>
              </a:defRPr>
            </a:lvl8pPr>
            <a:lvl9pPr marL="526949" indent="-125839" algn="l" defTabSz="532584" rtl="0" eaLnBrk="1" latinLnBrk="0" hangingPunct="1">
              <a:lnSpc>
                <a:spcPct val="97000"/>
              </a:lnSpc>
              <a:spcBef>
                <a:spcPts val="0"/>
              </a:spcBef>
              <a:buFont typeface="Arial" pitchFamily="34" charset="0"/>
              <a:buChar char="‒"/>
              <a:defRPr lang="en-US" sz="1311" kern="1200" dirty="0">
                <a:solidFill>
                  <a:schemeClr val="accent1"/>
                </a:solidFill>
                <a:latin typeface="+mn-lt"/>
                <a:ea typeface="+mn-ea"/>
                <a:cs typeface="+mn-cs"/>
              </a:defRPr>
            </a:lvl9pPr>
          </a:lstStyle>
          <a:p>
            <a:r>
              <a:rPr lang="da-DK" sz="800" dirty="0">
                <a:solidFill>
                  <a:schemeClr val="accent2">
                    <a:lumMod val="50000"/>
                  </a:schemeClr>
                </a:solidFill>
              </a:rPr>
              <a:t>Københavns Kommune, Socialforvaltningen og Børne- og Ungdomsforvaltningen, 2019</a:t>
            </a:r>
          </a:p>
        </p:txBody>
      </p:sp>
      <p:pic>
        <p:nvPicPr>
          <p:cNvPr id="13" name="Billede 12">
            <a:extLst>
              <a:ext uri="{FF2B5EF4-FFF2-40B4-BE49-F238E27FC236}">
                <a16:creationId xmlns:a16="http://schemas.microsoft.com/office/drawing/2014/main" id="{612EF9E2-19F5-4E36-B080-49AB11A96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589" y="6002896"/>
            <a:ext cx="1019428" cy="1062109"/>
          </a:xfrm>
          <a:prstGeom prst="rect">
            <a:avLst/>
          </a:prstGeom>
        </p:spPr>
      </p:pic>
    </p:spTree>
    <p:extLst>
      <p:ext uri="{BB962C8B-B14F-4D97-AF65-F5344CB8AC3E}">
        <p14:creationId xmlns:p14="http://schemas.microsoft.com/office/powerpoint/2010/main" val="219019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person, bord, indendørs, barn&#10;&#10;Beskrivelse, der er oprettet med meget høj sikkerhed">
            <a:extLst>
              <a:ext uri="{FF2B5EF4-FFF2-40B4-BE49-F238E27FC236}">
                <a16:creationId xmlns:a16="http://schemas.microsoft.com/office/drawing/2014/main" id="{FA5604A2-C78C-4B16-91D1-37FB4B259CE8}"/>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t="15695" b="47245"/>
          <a:stretch/>
        </p:blipFill>
        <p:spPr>
          <a:xfrm>
            <a:off x="0" y="6243419"/>
            <a:ext cx="5327652" cy="1316257"/>
          </a:xfrm>
          <a:prstGeom prst="rect">
            <a:avLst/>
          </a:prstGeom>
        </p:spPr>
      </p:pic>
      <p:sp>
        <p:nvSpPr>
          <p:cNvPr id="15" name="Retvinklet trekant 14">
            <a:extLst>
              <a:ext uri="{FF2B5EF4-FFF2-40B4-BE49-F238E27FC236}">
                <a16:creationId xmlns:a16="http://schemas.microsoft.com/office/drawing/2014/main" id="{FFD975E6-3FD4-406E-9884-6045F5520FEF}"/>
              </a:ext>
            </a:extLst>
          </p:cNvPr>
          <p:cNvSpPr/>
          <p:nvPr/>
        </p:nvSpPr>
        <p:spPr>
          <a:xfrm rot="10800000" flipH="1">
            <a:off x="3" y="-2"/>
            <a:ext cx="1724022" cy="1102184"/>
          </a:xfrm>
          <a:prstGeom prst="rtTriangle">
            <a:avLst/>
          </a:prstGeom>
          <a:solidFill>
            <a:schemeClr val="bg2">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
        <p:nvSpPr>
          <p:cNvPr id="6" name="Rektangel 5">
            <a:extLst>
              <a:ext uri="{FF2B5EF4-FFF2-40B4-BE49-F238E27FC236}">
                <a16:creationId xmlns:a16="http://schemas.microsoft.com/office/drawing/2014/main" id="{B36F8A8D-F449-4284-9086-4D2199441D06}"/>
              </a:ext>
            </a:extLst>
          </p:cNvPr>
          <p:cNvSpPr/>
          <p:nvPr/>
        </p:nvSpPr>
        <p:spPr>
          <a:xfrm>
            <a:off x="990601" y="764996"/>
            <a:ext cx="4086224" cy="5416868"/>
          </a:xfrm>
          <a:prstGeom prst="rect">
            <a:avLst/>
          </a:prstGeom>
        </p:spPr>
        <p:txBody>
          <a:bodyPr wrap="square" lIns="0" tIns="0" rIns="0" bIns="0">
            <a:spAutoFit/>
          </a:bodyPr>
          <a:lstStyle/>
          <a:p>
            <a:pPr>
              <a:buNone/>
            </a:pPr>
            <a:r>
              <a:rPr lang="da-DK" sz="2000" b="1" dirty="0">
                <a:solidFill>
                  <a:schemeClr val="accent2">
                    <a:lumMod val="50000"/>
                  </a:schemeClr>
                </a:solidFill>
              </a:rPr>
              <a:t>DIT BARNS SAG &amp; BEKU</a:t>
            </a:r>
          </a:p>
          <a:p>
            <a:r>
              <a:rPr lang="da-DK" sz="1000" dirty="0">
                <a:solidFill>
                  <a:schemeClr val="accent2">
                    <a:lumMod val="50000"/>
                  </a:schemeClr>
                </a:solidFill>
              </a:rPr>
              <a:t>Du, dit barns skole og dit barns sagsbehandler er blevet enige om,</a:t>
            </a:r>
          </a:p>
          <a:p>
            <a:r>
              <a:rPr lang="da-DK" sz="1000" dirty="0">
                <a:solidFill>
                  <a:schemeClr val="accent2">
                    <a:lumMod val="50000"/>
                  </a:schemeClr>
                </a:solidFill>
              </a:rPr>
              <a:t>at dit barns sag skal behandles  af det lokale beslutnings-</a:t>
            </a:r>
          </a:p>
          <a:p>
            <a:r>
              <a:rPr lang="da-DK" sz="1000" dirty="0">
                <a:solidFill>
                  <a:schemeClr val="accent2">
                    <a:lumMod val="50000"/>
                  </a:schemeClr>
                </a:solidFill>
              </a:rPr>
              <a:t>og koordinationsudvalg (BEKU). </a:t>
            </a:r>
          </a:p>
          <a:p>
            <a:endParaRPr lang="da-DK" sz="1000" b="1" dirty="0">
              <a:solidFill>
                <a:schemeClr val="accent2">
                  <a:lumMod val="50000"/>
                </a:schemeClr>
              </a:solidFill>
            </a:endParaRPr>
          </a:p>
          <a:p>
            <a:r>
              <a:rPr lang="da-DK" sz="1000" dirty="0">
                <a:solidFill>
                  <a:schemeClr val="accent2">
                    <a:lumMod val="50000"/>
                  </a:schemeClr>
                </a:solidFill>
              </a:rPr>
              <a:t>Behandlingen af dit barns sag sker på baggrund af den dialog, der har været i Aftaleforum (møde mellem jer som familie, skole og sagsbehandler) og hvor det nu overvejes, at dit barn kan have behov for at modtage enten </a:t>
            </a:r>
            <a:r>
              <a:rPr lang="da-DK" sz="1000" dirty="0" err="1">
                <a:solidFill>
                  <a:schemeClr val="accent2">
                    <a:lumMod val="50000"/>
                  </a:schemeClr>
                </a:solidFill>
              </a:rPr>
              <a:t>Skoleflex</a:t>
            </a:r>
            <a:r>
              <a:rPr lang="da-DK" sz="1000" dirty="0">
                <a:solidFill>
                  <a:schemeClr val="accent2">
                    <a:lumMod val="50000"/>
                  </a:schemeClr>
                </a:solidFill>
              </a:rPr>
              <a:t>, </a:t>
            </a:r>
            <a:r>
              <a:rPr lang="da-DK" sz="1000" dirty="0" err="1">
                <a:solidFill>
                  <a:schemeClr val="accent2">
                    <a:lumMod val="50000"/>
                  </a:schemeClr>
                </a:solidFill>
              </a:rPr>
              <a:t>Tilbageslusningsflex</a:t>
            </a:r>
            <a:r>
              <a:rPr lang="da-DK" sz="1000" dirty="0">
                <a:solidFill>
                  <a:schemeClr val="accent2">
                    <a:lumMod val="50000"/>
                  </a:schemeClr>
                </a:solidFill>
              </a:rPr>
              <a:t> eller dagbehandling. </a:t>
            </a:r>
          </a:p>
          <a:p>
            <a:pPr>
              <a:buNone/>
            </a:pPr>
            <a:endParaRPr lang="da-DK" sz="2000" b="1" dirty="0">
              <a:solidFill>
                <a:schemeClr val="accent2">
                  <a:lumMod val="50000"/>
                </a:schemeClr>
              </a:solidFill>
            </a:endParaRPr>
          </a:p>
          <a:p>
            <a:pPr>
              <a:buNone/>
            </a:pPr>
            <a:endParaRPr lang="da-DK" sz="2000" b="1" dirty="0">
              <a:solidFill>
                <a:schemeClr val="accent2">
                  <a:lumMod val="50000"/>
                </a:schemeClr>
              </a:solidFill>
            </a:endParaRPr>
          </a:p>
          <a:p>
            <a:pPr>
              <a:buNone/>
            </a:pPr>
            <a:r>
              <a:rPr lang="da-DK" sz="2000" b="1" dirty="0">
                <a:solidFill>
                  <a:schemeClr val="accent2">
                    <a:lumMod val="50000"/>
                  </a:schemeClr>
                </a:solidFill>
              </a:rPr>
              <a:t>HVAD KAN BEKU</a:t>
            </a:r>
          </a:p>
          <a:p>
            <a:r>
              <a:rPr lang="da-DK" sz="1000" dirty="0">
                <a:solidFill>
                  <a:schemeClr val="accent2">
                    <a:lumMod val="50000"/>
                  </a:schemeClr>
                </a:solidFill>
                <a:ea typeface="Calibri" panose="020F0502020204030204" pitchFamily="34" charset="0"/>
                <a:cs typeface="Times New Roman" panose="02020603050405020304" pitchFamily="18" charset="0"/>
              </a:rPr>
              <a:t>BEKU kan træffe afgørelse om Skoleflex, Tilbageslusningsflex og  dagbehandling , som er fælles indsatser mellem Børne- og Ungdomsforvaltningen og  Socialforvaltningen. </a:t>
            </a:r>
          </a:p>
          <a:p>
            <a:endParaRPr lang="da-DK" sz="1000" dirty="0">
              <a:solidFill>
                <a:schemeClr val="accent2">
                  <a:lumMod val="50000"/>
                </a:schemeClr>
              </a:solidFill>
              <a:ea typeface="Calibri" panose="020F0502020204030204" pitchFamily="34" charset="0"/>
              <a:cs typeface="Times New Roman" panose="02020603050405020304" pitchFamily="18" charset="0"/>
            </a:endParaRPr>
          </a:p>
          <a:p>
            <a:r>
              <a:rPr lang="da-DK" sz="1000" dirty="0">
                <a:solidFill>
                  <a:schemeClr val="accent2">
                    <a:lumMod val="50000"/>
                  </a:schemeClr>
                </a:solidFill>
                <a:ea typeface="Calibri" panose="020F0502020204030204" pitchFamily="34" charset="0"/>
                <a:cs typeface="Times New Roman" panose="02020603050405020304" pitchFamily="18" charset="0"/>
              </a:rPr>
              <a:t>De fælles indsatser mellem Børne- og Ungdomsforvaltningen og Socialforvaltningen består alle af en kombination af en social behandling af barnet eller den unges problemer kombineret med Specialpædagogisk bistand efter behov. </a:t>
            </a:r>
          </a:p>
          <a:p>
            <a:endParaRPr lang="da-DK" sz="1000" dirty="0">
              <a:solidFill>
                <a:schemeClr val="accent2">
                  <a:lumMod val="50000"/>
                </a:schemeClr>
              </a:solidFill>
              <a:ea typeface="Calibri" panose="020F0502020204030204" pitchFamily="34" charset="0"/>
              <a:cs typeface="Times New Roman" panose="02020603050405020304" pitchFamily="18" charset="0"/>
            </a:endParaRPr>
          </a:p>
          <a:p>
            <a:r>
              <a:rPr lang="da-DK" sz="1000" dirty="0">
                <a:solidFill>
                  <a:schemeClr val="accent2">
                    <a:lumMod val="50000"/>
                  </a:schemeClr>
                </a:solidFill>
                <a:ea typeface="Calibri" panose="020F0502020204030204" pitchFamily="34" charset="0"/>
                <a:cs typeface="Times New Roman" panose="02020603050405020304" pitchFamily="18" charset="0"/>
              </a:rPr>
              <a:t>I det grønne afsnit i denne folder kan du læse en kort beskrivelse af de tre fælles indsatser.</a:t>
            </a:r>
          </a:p>
          <a:p>
            <a:endParaRPr lang="da-DK" sz="1000" dirty="0">
              <a:solidFill>
                <a:schemeClr val="accent2">
                  <a:lumMod val="50000"/>
                </a:schemeClr>
              </a:solidFill>
              <a:highlight>
                <a:srgbClr val="FFFF00"/>
              </a:highlight>
              <a:ea typeface="Calibri" panose="020F0502020204030204" pitchFamily="34" charset="0"/>
              <a:cs typeface="Times New Roman" panose="02020603050405020304" pitchFamily="18" charset="0"/>
            </a:endParaRPr>
          </a:p>
          <a:p>
            <a:r>
              <a:rPr lang="da-DK" sz="1000" dirty="0">
                <a:solidFill>
                  <a:schemeClr val="accent2">
                    <a:lumMod val="50000"/>
                  </a:schemeClr>
                </a:solidFill>
              </a:rPr>
              <a:t>Der findes i alt fem BEKU-udvalg, og de er fordelt i fem geografiske områder i Københavns Kommune. I BEKU sidder ledere fra både Socialforvaltningen og Børne- og Ungdoms-forvaltningen. Der sidder også en til to skoleledere og en leder for psykologerne fra det lokale geografiske område. </a:t>
            </a:r>
          </a:p>
          <a:p>
            <a:endParaRPr lang="da-DK" sz="1200" dirty="0">
              <a:solidFill>
                <a:schemeClr val="accent2">
                  <a:lumMod val="50000"/>
                </a:schemeClr>
              </a:solidFill>
            </a:endParaRPr>
          </a:p>
        </p:txBody>
      </p:sp>
      <p:sp>
        <p:nvSpPr>
          <p:cNvPr id="20" name="Retvinklet trekant 19">
            <a:extLst>
              <a:ext uri="{FF2B5EF4-FFF2-40B4-BE49-F238E27FC236}">
                <a16:creationId xmlns:a16="http://schemas.microsoft.com/office/drawing/2014/main" id="{600FCF4E-F552-4613-BD84-A9B75C7852FA}"/>
              </a:ext>
            </a:extLst>
          </p:cNvPr>
          <p:cNvSpPr/>
          <p:nvPr/>
        </p:nvSpPr>
        <p:spPr>
          <a:xfrm rot="10800000" flipH="1" flipV="1">
            <a:off x="2" y="4429126"/>
            <a:ext cx="809623" cy="3130550"/>
          </a:xfrm>
          <a:prstGeom prst="rtTriangle">
            <a:avLst/>
          </a:prstGeom>
          <a:solidFill>
            <a:schemeClr val="accent2">
              <a:lumMod val="50000"/>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Tree>
    <p:extLst>
      <p:ext uri="{BB962C8B-B14F-4D97-AF65-F5344CB8AC3E}">
        <p14:creationId xmlns:p14="http://schemas.microsoft.com/office/powerpoint/2010/main" val="402996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vinklet trekant 14">
            <a:extLst>
              <a:ext uri="{FF2B5EF4-FFF2-40B4-BE49-F238E27FC236}">
                <a16:creationId xmlns:a16="http://schemas.microsoft.com/office/drawing/2014/main" id="{FFD975E6-3FD4-406E-9884-6045F5520FEF}"/>
              </a:ext>
            </a:extLst>
          </p:cNvPr>
          <p:cNvSpPr/>
          <p:nvPr/>
        </p:nvSpPr>
        <p:spPr>
          <a:xfrm rot="10800000" flipH="1">
            <a:off x="3" y="-2"/>
            <a:ext cx="1724022" cy="1102184"/>
          </a:xfrm>
          <a:prstGeom prst="rtTriangle">
            <a:avLst/>
          </a:prstGeom>
          <a:solidFill>
            <a:schemeClr val="bg2">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
        <p:nvSpPr>
          <p:cNvPr id="6" name="Rektangel 5">
            <a:extLst>
              <a:ext uri="{FF2B5EF4-FFF2-40B4-BE49-F238E27FC236}">
                <a16:creationId xmlns:a16="http://schemas.microsoft.com/office/drawing/2014/main" id="{B36F8A8D-F449-4284-9086-4D2199441D06}"/>
              </a:ext>
            </a:extLst>
          </p:cNvPr>
          <p:cNvSpPr/>
          <p:nvPr/>
        </p:nvSpPr>
        <p:spPr>
          <a:xfrm>
            <a:off x="685800" y="764996"/>
            <a:ext cx="4391025" cy="6463308"/>
          </a:xfrm>
          <a:prstGeom prst="rect">
            <a:avLst/>
          </a:prstGeom>
        </p:spPr>
        <p:txBody>
          <a:bodyPr wrap="square" lIns="0" tIns="0" rIns="0" bIns="0">
            <a:spAutoFit/>
          </a:bodyPr>
          <a:lstStyle/>
          <a:p>
            <a:r>
              <a:rPr lang="da-DK" sz="2000" b="1" dirty="0">
                <a:solidFill>
                  <a:schemeClr val="accent2">
                    <a:lumMod val="50000"/>
                  </a:schemeClr>
                </a:solidFill>
                <a:ea typeface="Calibri" panose="020F0502020204030204" pitchFamily="34" charset="0"/>
                <a:cs typeface="Times New Roman" panose="02020603050405020304" pitchFamily="18" charset="0"/>
              </a:rPr>
              <a:t>HVAD KAN BEKU IKKE</a:t>
            </a:r>
          </a:p>
          <a:p>
            <a:r>
              <a:rPr lang="da-DK" sz="1000" dirty="0">
                <a:solidFill>
                  <a:schemeClr val="accent2">
                    <a:lumMod val="50000"/>
                  </a:schemeClr>
                </a:solidFill>
                <a:highlight>
                  <a:srgbClr val="FFFFFF"/>
                </a:highlight>
                <a:ea typeface="Calibri" panose="020F0502020204030204" pitchFamily="34" charset="0"/>
                <a:cs typeface="Times New Roman" panose="02020603050405020304" pitchFamily="18" charset="0"/>
              </a:rPr>
              <a:t>BEKU kan ikke træffe afgørelse om specialskole, specialklasserække og et alment skoletilbud. Disse indsatser  træffes alene af Børne- og Ungdomsforvaltningen. </a:t>
            </a:r>
            <a:r>
              <a:rPr lang="da-DK" sz="1000" dirty="0">
                <a:solidFill>
                  <a:schemeClr val="accent2">
                    <a:lumMod val="50000"/>
                  </a:schemeClr>
                </a:solidFill>
                <a:highlight>
                  <a:srgbClr val="FFFFFF"/>
                </a:highlight>
              </a:rPr>
              <a:t>Afgørelse om familiebehandling , støtte i hjemmet, aflastning mv træffes alene af Socialforvaltningen. </a:t>
            </a:r>
          </a:p>
          <a:p>
            <a:endParaRPr lang="da-DK" sz="2000" b="1" dirty="0">
              <a:solidFill>
                <a:schemeClr val="accent2">
                  <a:lumMod val="50000"/>
                </a:schemeClr>
              </a:solidFill>
              <a:highlight>
                <a:srgbClr val="FFFFFF"/>
              </a:highlight>
            </a:endParaRPr>
          </a:p>
          <a:p>
            <a:r>
              <a:rPr lang="da-DK" sz="2000" b="1" dirty="0">
                <a:solidFill>
                  <a:schemeClr val="accent2">
                    <a:lumMod val="50000"/>
                  </a:schemeClr>
                </a:solidFill>
              </a:rPr>
              <a:t>FØR BEKU-MØDET</a:t>
            </a:r>
          </a:p>
          <a:p>
            <a:r>
              <a:rPr lang="da-DK" sz="1000" dirty="0">
                <a:solidFill>
                  <a:schemeClr val="accent2">
                    <a:lumMod val="50000"/>
                  </a:schemeClr>
                </a:solidFill>
              </a:rPr>
              <a:t>På baggrund af de aftaler du, skolen og dit barns sagsbehandler har lavet på Aftaleforum skriver sagsbehandler eller skole en ansøgning til BEKU. </a:t>
            </a:r>
          </a:p>
          <a:p>
            <a:endParaRPr lang="da-DK" sz="1000" dirty="0">
              <a:solidFill>
                <a:schemeClr val="accent2">
                  <a:lumMod val="50000"/>
                </a:schemeClr>
              </a:solidFill>
            </a:endParaRPr>
          </a:p>
          <a:p>
            <a:r>
              <a:rPr lang="da-DK" sz="1000" dirty="0">
                <a:solidFill>
                  <a:schemeClr val="accent2">
                    <a:lumMod val="50000"/>
                  </a:schemeClr>
                </a:solidFill>
              </a:rPr>
              <a:t>Sammen med ansøgningen får BEKU-medlemmerne alle de relevante dokumenter om dit barn (f.eks. referat af børnefaglig undersøgelse, handleplan, vurderinger fra skolens tilknyttede psykolog, noter fra samtaler med dit barn mv.). Derved kan de bedst tage stilling til, hvad der er det bedste for dit barn ift. </a:t>
            </a:r>
            <a:r>
              <a:rPr lang="da-DK" sz="1000" dirty="0" err="1">
                <a:solidFill>
                  <a:schemeClr val="accent2">
                    <a:lumMod val="50000"/>
                  </a:schemeClr>
                </a:solidFill>
              </a:rPr>
              <a:t>Skoleflex</a:t>
            </a:r>
            <a:r>
              <a:rPr lang="da-DK" sz="1000" dirty="0">
                <a:solidFill>
                  <a:schemeClr val="accent2">
                    <a:lumMod val="50000"/>
                  </a:schemeClr>
                </a:solidFill>
              </a:rPr>
              <a:t>, </a:t>
            </a:r>
            <a:r>
              <a:rPr lang="da-DK" sz="1000" dirty="0" err="1">
                <a:solidFill>
                  <a:schemeClr val="accent2">
                    <a:lumMod val="50000"/>
                  </a:schemeClr>
                </a:solidFill>
              </a:rPr>
              <a:t>Tilbageslusningsflex</a:t>
            </a:r>
            <a:r>
              <a:rPr lang="da-DK" sz="1000" dirty="0">
                <a:solidFill>
                  <a:schemeClr val="accent2">
                    <a:lumMod val="50000"/>
                  </a:schemeClr>
                </a:solidFill>
              </a:rPr>
              <a:t> og dagbehandling. Alt materiale behandles fortroligt.</a:t>
            </a:r>
          </a:p>
          <a:p>
            <a:endParaRPr lang="da-DK" sz="1000" dirty="0">
              <a:solidFill>
                <a:schemeClr val="accent2">
                  <a:lumMod val="50000"/>
                </a:schemeClr>
              </a:solidFill>
            </a:endParaRPr>
          </a:p>
          <a:p>
            <a:r>
              <a:rPr lang="da-DK" sz="1000" dirty="0">
                <a:solidFill>
                  <a:schemeClr val="accent2">
                    <a:lumMod val="50000"/>
                  </a:schemeClr>
                </a:solidFill>
              </a:rPr>
              <a:t>BEKU-møder afholdes minimum én gang om måneden, og der kan derfor være lidt ventetid, fra I aftaler, at dit barns sag skal behandles på BEKU, og indtil sagen er behandlet.</a:t>
            </a:r>
          </a:p>
          <a:p>
            <a:endParaRPr lang="da-DK" sz="1000" dirty="0">
              <a:solidFill>
                <a:schemeClr val="accent2">
                  <a:lumMod val="50000"/>
                </a:schemeClr>
              </a:solidFill>
            </a:endParaRPr>
          </a:p>
          <a:p>
            <a:r>
              <a:rPr lang="da-DK" sz="1000" dirty="0">
                <a:solidFill>
                  <a:schemeClr val="accent2">
                    <a:lumMod val="50000"/>
                  </a:schemeClr>
                </a:solidFill>
              </a:rPr>
              <a:t>I løbet af den tid laver dit barns sagsbehandler ansøgningen til BEKU og sikrer, at al den relevante viden om dit barn indgår i </a:t>
            </a:r>
            <a:r>
              <a:rPr lang="da-DK" sz="1000" dirty="0" err="1">
                <a:solidFill>
                  <a:schemeClr val="accent2">
                    <a:lumMod val="50000"/>
                  </a:schemeClr>
                </a:solidFill>
              </a:rPr>
              <a:t>BEKUs</a:t>
            </a:r>
            <a:r>
              <a:rPr lang="da-DK" sz="1000" dirty="0">
                <a:solidFill>
                  <a:schemeClr val="accent2">
                    <a:lumMod val="50000"/>
                  </a:schemeClr>
                </a:solidFill>
              </a:rPr>
              <a:t> drøftelser af, hvilket tilbud der vil være bedst for dit barn. </a:t>
            </a:r>
          </a:p>
          <a:p>
            <a:endParaRPr lang="da-DK" sz="1000" dirty="0">
              <a:solidFill>
                <a:schemeClr val="accent2">
                  <a:lumMod val="50000"/>
                </a:schemeClr>
              </a:solidFill>
            </a:endParaRPr>
          </a:p>
          <a:p>
            <a:endParaRPr lang="da-DK" sz="1000" dirty="0">
              <a:solidFill>
                <a:schemeClr val="accent2">
                  <a:lumMod val="50000"/>
                </a:schemeClr>
              </a:solidFill>
            </a:endParaRPr>
          </a:p>
          <a:p>
            <a:r>
              <a:rPr lang="da-DK" sz="2000" b="1" dirty="0">
                <a:solidFill>
                  <a:schemeClr val="accent2">
                    <a:lumMod val="50000"/>
                  </a:schemeClr>
                </a:solidFill>
              </a:rPr>
              <a:t>PARTSHØRING</a:t>
            </a:r>
          </a:p>
          <a:p>
            <a:r>
              <a:rPr lang="da-DK" sz="1000" dirty="0">
                <a:solidFill>
                  <a:schemeClr val="accent2">
                    <a:lumMod val="50000"/>
                  </a:schemeClr>
                </a:solidFill>
              </a:rPr>
              <a:t>Du parthøres i alle dokumenter, som medlemmerne af BEKU får tilsendt, så du ved, hvilke oplysninger dit barns sag bliver vurderet på baggrund af. </a:t>
            </a:r>
          </a:p>
          <a:p>
            <a:endParaRPr lang="da-DK" sz="1000" dirty="0">
              <a:solidFill>
                <a:schemeClr val="accent2">
                  <a:lumMod val="50000"/>
                </a:schemeClr>
              </a:solidFill>
            </a:endParaRPr>
          </a:p>
          <a:p>
            <a:r>
              <a:rPr lang="da-DK" sz="1000" dirty="0">
                <a:solidFill>
                  <a:schemeClr val="accent2">
                    <a:lumMod val="50000"/>
                  </a:schemeClr>
                </a:solidFill>
              </a:rPr>
              <a:t>Partshøring kan ske enten på Aftaleforum, eller ved at du får dokumenterne tilsendt (f.eks. pædagogisk-psykologisk vurdering (PPV) og handleplan).</a:t>
            </a:r>
          </a:p>
          <a:p>
            <a:endParaRPr lang="da-DK" sz="2000" b="1" dirty="0">
              <a:solidFill>
                <a:schemeClr val="accent2">
                  <a:lumMod val="50000"/>
                </a:schemeClr>
              </a:solidFill>
            </a:endParaRPr>
          </a:p>
          <a:p>
            <a:endParaRPr lang="da-DK" sz="1000" dirty="0">
              <a:solidFill>
                <a:schemeClr val="accent2">
                  <a:lumMod val="50000"/>
                </a:schemeClr>
              </a:solidFill>
            </a:endParaRPr>
          </a:p>
        </p:txBody>
      </p:sp>
    </p:spTree>
    <p:extLst>
      <p:ext uri="{BB962C8B-B14F-4D97-AF65-F5344CB8AC3E}">
        <p14:creationId xmlns:p14="http://schemas.microsoft.com/office/powerpoint/2010/main" val="227854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vinklet trekant 14">
            <a:extLst>
              <a:ext uri="{FF2B5EF4-FFF2-40B4-BE49-F238E27FC236}">
                <a16:creationId xmlns:a16="http://schemas.microsoft.com/office/drawing/2014/main" id="{FFD975E6-3FD4-406E-9884-6045F5520FEF}"/>
              </a:ext>
            </a:extLst>
          </p:cNvPr>
          <p:cNvSpPr/>
          <p:nvPr/>
        </p:nvSpPr>
        <p:spPr>
          <a:xfrm rot="10800000" flipH="1">
            <a:off x="3" y="-2"/>
            <a:ext cx="1724022" cy="1102184"/>
          </a:xfrm>
          <a:prstGeom prst="rtTriangle">
            <a:avLst/>
          </a:prstGeom>
          <a:solidFill>
            <a:schemeClr val="bg2">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
        <p:nvSpPr>
          <p:cNvPr id="6" name="Rektangel 5">
            <a:extLst>
              <a:ext uri="{FF2B5EF4-FFF2-40B4-BE49-F238E27FC236}">
                <a16:creationId xmlns:a16="http://schemas.microsoft.com/office/drawing/2014/main" id="{B36F8A8D-F449-4284-9086-4D2199441D06}"/>
              </a:ext>
            </a:extLst>
          </p:cNvPr>
          <p:cNvSpPr/>
          <p:nvPr/>
        </p:nvSpPr>
        <p:spPr>
          <a:xfrm>
            <a:off x="685800" y="764996"/>
            <a:ext cx="4391025" cy="6463308"/>
          </a:xfrm>
          <a:prstGeom prst="rect">
            <a:avLst/>
          </a:prstGeom>
        </p:spPr>
        <p:txBody>
          <a:bodyPr wrap="square" lIns="0" tIns="0" rIns="0" bIns="0">
            <a:spAutoFit/>
          </a:bodyPr>
          <a:lstStyle/>
          <a:p>
            <a:r>
              <a:rPr lang="da-DK" sz="2000" b="1" dirty="0">
                <a:solidFill>
                  <a:schemeClr val="accent2">
                    <a:lumMod val="50000"/>
                  </a:schemeClr>
                </a:solidFill>
              </a:rPr>
              <a:t>PÅ BEKU-MØDET</a:t>
            </a:r>
          </a:p>
          <a:p>
            <a:r>
              <a:rPr lang="da-DK" sz="1000" dirty="0">
                <a:solidFill>
                  <a:schemeClr val="accent2">
                    <a:lumMod val="50000"/>
                  </a:schemeClr>
                </a:solidFill>
              </a:rPr>
              <a:t>På BEKU-mødet deltager både dit barns sagsbehandler og dit barns skole. Fra skolen vil der være en repræsentant fra skoleledelsen, dit barns psykolog og eventuelt en lærer, en vejleder eller en pædagog, som kender dit barn godt.</a:t>
            </a:r>
            <a:r>
              <a:rPr lang="da-DK" sz="1000" i="1" dirty="0">
                <a:solidFill>
                  <a:schemeClr val="accent2">
                    <a:lumMod val="50000"/>
                  </a:schemeClr>
                </a:solidFill>
              </a:rPr>
              <a:t> </a:t>
            </a:r>
            <a:r>
              <a:rPr lang="da-DK" sz="1000" dirty="0">
                <a:solidFill>
                  <a:schemeClr val="accent2">
                    <a:lumMod val="50000"/>
                  </a:schemeClr>
                </a:solidFill>
              </a:rPr>
              <a:t>De fremlægger i fællesskab dit barns sag for BEKU-udvalget. </a:t>
            </a:r>
          </a:p>
          <a:p>
            <a:endParaRPr lang="da-DK" sz="1000" dirty="0">
              <a:solidFill>
                <a:schemeClr val="accent2">
                  <a:lumMod val="50000"/>
                </a:schemeClr>
              </a:solidFill>
            </a:endParaRPr>
          </a:p>
          <a:p>
            <a:r>
              <a:rPr lang="da-DK" sz="1000" dirty="0">
                <a:solidFill>
                  <a:schemeClr val="accent2">
                    <a:lumMod val="50000"/>
                  </a:schemeClr>
                </a:solidFill>
              </a:rPr>
              <a:t>Herefter drøfter skole, sagsbehandler og BEKU-udvalget sammen, hvordan man bedst kan hjælpe dit barn. BEKU-udvalget beslutter med den kompetence, hver forvaltning lovgivningsmæssigt har, om dit barn skal tilbydes enten Skoleflex, Tilbageslusningsflex, dagbehandling eller en anden fælles indsats. </a:t>
            </a:r>
          </a:p>
          <a:p>
            <a:endParaRPr lang="da-DK" sz="1000" dirty="0">
              <a:solidFill>
                <a:schemeClr val="accent2">
                  <a:lumMod val="50000"/>
                </a:schemeClr>
              </a:solidFill>
            </a:endParaRPr>
          </a:p>
          <a:p>
            <a:endParaRPr lang="da-DK" sz="1000" dirty="0">
              <a:solidFill>
                <a:schemeClr val="accent2">
                  <a:lumMod val="50000"/>
                </a:schemeClr>
              </a:solidFill>
            </a:endParaRPr>
          </a:p>
          <a:p>
            <a:r>
              <a:rPr lang="da-DK" sz="2000" b="1" dirty="0">
                <a:solidFill>
                  <a:schemeClr val="accent2">
                    <a:lumMod val="50000"/>
                  </a:schemeClr>
                </a:solidFill>
              </a:rPr>
              <a:t>EFTER BEKU-MØDET</a:t>
            </a:r>
          </a:p>
          <a:p>
            <a:r>
              <a:rPr lang="da-DK" sz="1000" dirty="0">
                <a:solidFill>
                  <a:schemeClr val="accent2">
                    <a:lumMod val="50000"/>
                  </a:schemeClr>
                </a:solidFill>
              </a:rPr>
              <a:t>Efter mødet vil du få besked om </a:t>
            </a:r>
            <a:r>
              <a:rPr lang="da-DK" sz="1000" dirty="0" err="1">
                <a:solidFill>
                  <a:schemeClr val="accent2">
                    <a:lumMod val="50000"/>
                  </a:schemeClr>
                </a:solidFill>
              </a:rPr>
              <a:t>BEKUs</a:t>
            </a:r>
            <a:r>
              <a:rPr lang="da-DK" sz="1000" dirty="0">
                <a:solidFill>
                  <a:schemeClr val="accent2">
                    <a:lumMod val="50000"/>
                  </a:schemeClr>
                </a:solidFill>
              </a:rPr>
              <a:t> afgørelse.</a:t>
            </a:r>
          </a:p>
          <a:p>
            <a:endParaRPr lang="da-DK" sz="1000" dirty="0">
              <a:solidFill>
                <a:schemeClr val="accent2">
                  <a:lumMod val="50000"/>
                </a:schemeClr>
              </a:solidFill>
            </a:endParaRPr>
          </a:p>
          <a:p>
            <a:r>
              <a:rPr lang="da-DK" sz="1000" b="1" dirty="0">
                <a:solidFill>
                  <a:schemeClr val="accent2">
                    <a:lumMod val="50000"/>
                  </a:schemeClr>
                </a:solidFill>
              </a:rPr>
              <a:t>Hvis BEKU har bevilget </a:t>
            </a:r>
            <a:r>
              <a:rPr lang="da-DK" sz="1000" b="1" dirty="0" err="1">
                <a:solidFill>
                  <a:schemeClr val="accent2">
                    <a:lumMod val="50000"/>
                  </a:schemeClr>
                </a:solidFill>
              </a:rPr>
              <a:t>Skoleflex</a:t>
            </a:r>
            <a:r>
              <a:rPr lang="da-DK" sz="1000" b="1" dirty="0">
                <a:solidFill>
                  <a:schemeClr val="accent2">
                    <a:lumMod val="50000"/>
                  </a:schemeClr>
                </a:solidFill>
              </a:rPr>
              <a:t> eller </a:t>
            </a:r>
            <a:r>
              <a:rPr lang="da-DK" sz="1000" b="1" dirty="0" err="1">
                <a:solidFill>
                  <a:schemeClr val="accent2">
                    <a:lumMod val="50000"/>
                  </a:schemeClr>
                </a:solidFill>
              </a:rPr>
              <a:t>Tilbageslusningsflex</a:t>
            </a:r>
            <a:r>
              <a:rPr lang="da-DK" sz="1000" dirty="0">
                <a:solidFill>
                  <a:schemeClr val="accent2">
                    <a:lumMod val="50000"/>
                  </a:schemeClr>
                </a:solidFill>
              </a:rPr>
              <a:t>, vil du blive indkaldt til et møde i Aftaleforum, hvor du sammen med skolen og dit barns sagsbehandler skal lægge en plan for det videre arbejde.</a:t>
            </a:r>
          </a:p>
          <a:p>
            <a:endParaRPr lang="da-DK" sz="1000" dirty="0">
              <a:solidFill>
                <a:schemeClr val="accent2">
                  <a:lumMod val="50000"/>
                </a:schemeClr>
              </a:solidFill>
            </a:endParaRPr>
          </a:p>
          <a:p>
            <a:r>
              <a:rPr lang="da-DK" sz="1000" b="1" dirty="0">
                <a:solidFill>
                  <a:schemeClr val="accent2">
                    <a:lumMod val="50000"/>
                  </a:schemeClr>
                </a:solidFill>
              </a:rPr>
              <a:t>Hvis BEKU har bevilget dagbehandling</a:t>
            </a:r>
            <a:r>
              <a:rPr lang="da-DK" sz="1000" dirty="0">
                <a:solidFill>
                  <a:schemeClr val="accent2">
                    <a:lumMod val="50000"/>
                  </a:schemeClr>
                </a:solidFill>
              </a:rPr>
              <a:t>, vil du blive indkaldt til møde med dit barns sagsbehandler. Sagsbehandleren vil anbefale et dagbehandlingstilbud med afsæt i, at stedet og den aktuelle børnegruppe passer til dit barn. </a:t>
            </a:r>
          </a:p>
          <a:p>
            <a:endParaRPr lang="da-DK" sz="1000" dirty="0">
              <a:solidFill>
                <a:schemeClr val="accent2">
                  <a:lumMod val="50000"/>
                </a:schemeClr>
              </a:solidFill>
            </a:endParaRPr>
          </a:p>
          <a:p>
            <a:r>
              <a:rPr lang="da-DK" sz="1000" b="1" dirty="0">
                <a:solidFill>
                  <a:schemeClr val="accent2">
                    <a:lumMod val="50000"/>
                  </a:schemeClr>
                </a:solidFill>
              </a:rPr>
              <a:t>Hvis BEKU har givet afslag på enten </a:t>
            </a:r>
            <a:r>
              <a:rPr lang="da-DK" sz="1000" b="1" dirty="0" err="1">
                <a:solidFill>
                  <a:schemeClr val="accent2">
                    <a:lumMod val="50000"/>
                  </a:schemeClr>
                </a:solidFill>
              </a:rPr>
              <a:t>Skoleflex</a:t>
            </a:r>
            <a:r>
              <a:rPr lang="da-DK" sz="1000" b="1" dirty="0">
                <a:solidFill>
                  <a:schemeClr val="accent2">
                    <a:lumMod val="50000"/>
                  </a:schemeClr>
                </a:solidFill>
              </a:rPr>
              <a:t>, </a:t>
            </a:r>
            <a:r>
              <a:rPr lang="da-DK" sz="1000" b="1" dirty="0" err="1">
                <a:solidFill>
                  <a:schemeClr val="accent2">
                    <a:lumMod val="50000"/>
                  </a:schemeClr>
                </a:solidFill>
              </a:rPr>
              <a:t>Tilbageslusningsflex</a:t>
            </a:r>
            <a:r>
              <a:rPr lang="da-DK" sz="1000" b="1" dirty="0">
                <a:solidFill>
                  <a:schemeClr val="accent2">
                    <a:lumMod val="50000"/>
                  </a:schemeClr>
                </a:solidFill>
              </a:rPr>
              <a:t> eller dagbehandling</a:t>
            </a:r>
            <a:r>
              <a:rPr lang="da-DK" sz="1000" dirty="0">
                <a:solidFill>
                  <a:schemeClr val="accent2">
                    <a:lumMod val="50000"/>
                  </a:schemeClr>
                </a:solidFill>
              </a:rPr>
              <a:t>, vil du få et brev med et skriftligt afslag. I brevet står der også, hvordan du kan klage, hvis du er uenig i afgørelsen. </a:t>
            </a:r>
          </a:p>
          <a:p>
            <a:endParaRPr lang="da-DK" sz="1000" dirty="0">
              <a:solidFill>
                <a:schemeClr val="accent2">
                  <a:lumMod val="50000"/>
                </a:schemeClr>
              </a:solidFill>
            </a:endParaRPr>
          </a:p>
          <a:p>
            <a:r>
              <a:rPr lang="da-DK" sz="1000" dirty="0">
                <a:solidFill>
                  <a:schemeClr val="accent2">
                    <a:lumMod val="50000"/>
                  </a:schemeClr>
                </a:solidFill>
              </a:rPr>
              <a:t>Vigtig viden her er: 1) Børne- og Ungdomsforvaltningen er ansvarlig for skoletilbud til børn i den undervisningspligtige alder, og det er derfor også Børne- og Ungdomsforvaltningen, som tager stilling til om dit barn i stedet skal i specialskole, specialklasserække eller et alment skoletilbud. 2) Socialforvaltningen er ansvarlig for den sociale indsats, og det er derfor Socialforvaltningen, der tager stilling til, om der er behov for sociale indsatser som fx familiebehandling , støtte i hjemmet, aflastning mv. Beslutninger herom foretages ikke af BEKU, men af de to forvaltninger hver især.</a:t>
            </a:r>
          </a:p>
          <a:p>
            <a:endParaRPr lang="da-DK" sz="1000" dirty="0">
              <a:solidFill>
                <a:schemeClr val="accent2">
                  <a:lumMod val="50000"/>
                </a:schemeClr>
              </a:solidFill>
            </a:endParaRPr>
          </a:p>
        </p:txBody>
      </p:sp>
    </p:spTree>
    <p:extLst>
      <p:ext uri="{BB962C8B-B14F-4D97-AF65-F5344CB8AC3E}">
        <p14:creationId xmlns:p14="http://schemas.microsoft.com/office/powerpoint/2010/main" val="277320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ABCE05-6056-40FB-AD88-A275F38D8575}"/>
              </a:ext>
            </a:extLst>
          </p:cNvPr>
          <p:cNvSpPr/>
          <p:nvPr/>
        </p:nvSpPr>
        <p:spPr>
          <a:xfrm>
            <a:off x="0" y="0"/>
            <a:ext cx="5327650" cy="7559675"/>
          </a:xfrm>
          <a:prstGeom prst="rect">
            <a:avLst/>
          </a:prstGeom>
          <a:solidFill>
            <a:schemeClr val="accent2">
              <a:lumMod val="5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pic>
        <p:nvPicPr>
          <p:cNvPr id="21" name="Billede 20">
            <a:extLst>
              <a:ext uri="{FF2B5EF4-FFF2-40B4-BE49-F238E27FC236}">
                <a16:creationId xmlns:a16="http://schemas.microsoft.com/office/drawing/2014/main" id="{D5078AA9-1A6C-47CC-AC59-48EEC9D31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72" y="6567654"/>
            <a:ext cx="764112" cy="796104"/>
          </a:xfrm>
          <a:prstGeom prst="rect">
            <a:avLst/>
          </a:prstGeom>
        </p:spPr>
      </p:pic>
      <p:sp>
        <p:nvSpPr>
          <p:cNvPr id="2" name="Rektangel 1">
            <a:extLst>
              <a:ext uri="{FF2B5EF4-FFF2-40B4-BE49-F238E27FC236}">
                <a16:creationId xmlns:a16="http://schemas.microsoft.com/office/drawing/2014/main" id="{71BA354D-804B-4C07-BD64-0E3CD856BC81}"/>
              </a:ext>
            </a:extLst>
          </p:cNvPr>
          <p:cNvSpPr/>
          <p:nvPr/>
        </p:nvSpPr>
        <p:spPr>
          <a:xfrm>
            <a:off x="593328" y="593969"/>
            <a:ext cx="4140993" cy="7244676"/>
          </a:xfrm>
          <a:prstGeom prst="rect">
            <a:avLst/>
          </a:prstGeom>
        </p:spPr>
        <p:txBody>
          <a:bodyPr wrap="square">
            <a:spAutoFit/>
          </a:bodyPr>
          <a:lstStyle/>
          <a:p>
            <a:pPr>
              <a:lnSpc>
                <a:spcPct val="107000"/>
              </a:lnSpc>
              <a:spcBef>
                <a:spcPts val="200"/>
              </a:spcBef>
              <a:spcAft>
                <a:spcPts val="0"/>
              </a:spcAft>
            </a:pPr>
            <a:r>
              <a:rPr lang="da-DK" sz="2000" b="1" dirty="0">
                <a:solidFill>
                  <a:schemeClr val="bg2"/>
                </a:solidFill>
                <a:latin typeface="+mj-lt"/>
                <a:ea typeface="Times New Roman" panose="02020603050405020304" pitchFamily="18" charset="0"/>
                <a:cs typeface="Times New Roman" panose="02020603050405020304" pitchFamily="18" charset="0"/>
              </a:rPr>
              <a:t>OFTE STILLEDE SPØRGSMÅL</a:t>
            </a:r>
          </a:p>
          <a:p>
            <a:pPr>
              <a:lnSpc>
                <a:spcPct val="107000"/>
              </a:lnSpc>
              <a:spcBef>
                <a:spcPts val="200"/>
              </a:spcBef>
              <a:spcAft>
                <a:spcPts val="0"/>
              </a:spcAft>
            </a:pPr>
            <a:endParaRPr lang="da-DK" sz="1000" i="1" dirty="0">
              <a:solidFill>
                <a:srgbClr val="FF0000"/>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b="1" i="1" dirty="0">
                <a:solidFill>
                  <a:schemeClr val="bg1"/>
                </a:solidFill>
                <a:ea typeface="Calibri" panose="020F0502020204030204" pitchFamily="34" charset="0"/>
                <a:cs typeface="Times New Roman" panose="02020603050405020304" pitchFamily="18" charset="0"/>
              </a:rPr>
              <a:t>Hvad kan BEKU træffe afgørelse om?</a:t>
            </a:r>
          </a:p>
          <a:p>
            <a:pPr>
              <a:lnSpc>
                <a:spcPct val="107000"/>
              </a:lnSpc>
              <a:spcBef>
                <a:spcPts val="200"/>
              </a:spcBef>
              <a:spcAft>
                <a:spcPts val="0"/>
              </a:spcAft>
            </a:pPr>
            <a:r>
              <a:rPr lang="da-DK" sz="1000" dirty="0">
                <a:solidFill>
                  <a:schemeClr val="bg1"/>
                </a:solidFill>
                <a:ea typeface="Calibri" panose="020F0502020204030204" pitchFamily="34" charset="0"/>
                <a:cs typeface="Times New Roman" panose="02020603050405020304" pitchFamily="18" charset="0"/>
              </a:rPr>
              <a:t>BEKU kan træffe afgørelse om </a:t>
            </a:r>
            <a:r>
              <a:rPr lang="da-DK" sz="1000" dirty="0" err="1">
                <a:solidFill>
                  <a:schemeClr val="bg1"/>
                </a:solidFill>
                <a:ea typeface="Calibri" panose="020F0502020204030204" pitchFamily="34" charset="0"/>
                <a:cs typeface="Times New Roman" panose="02020603050405020304" pitchFamily="18" charset="0"/>
              </a:rPr>
              <a:t>Skoleflex</a:t>
            </a:r>
            <a:r>
              <a:rPr lang="da-DK" sz="1000" dirty="0">
                <a:solidFill>
                  <a:schemeClr val="bg1"/>
                </a:solidFill>
                <a:ea typeface="Calibri" panose="020F0502020204030204" pitchFamily="34" charset="0"/>
                <a:cs typeface="Times New Roman" panose="02020603050405020304" pitchFamily="18" charset="0"/>
              </a:rPr>
              <a:t>, </a:t>
            </a:r>
            <a:r>
              <a:rPr lang="da-DK" sz="1000" dirty="0" err="1">
                <a:solidFill>
                  <a:schemeClr val="bg1"/>
                </a:solidFill>
                <a:ea typeface="Calibri" panose="020F0502020204030204" pitchFamily="34" charset="0"/>
                <a:cs typeface="Times New Roman" panose="02020603050405020304" pitchFamily="18" charset="0"/>
              </a:rPr>
              <a:t>Tilbageslusningsflex</a:t>
            </a:r>
            <a:r>
              <a:rPr lang="da-DK" sz="1000" dirty="0">
                <a:solidFill>
                  <a:schemeClr val="bg1"/>
                </a:solidFill>
                <a:ea typeface="Calibri" panose="020F0502020204030204" pitchFamily="34" charset="0"/>
                <a:cs typeface="Times New Roman" panose="02020603050405020304" pitchFamily="18" charset="0"/>
              </a:rPr>
              <a:t>,  dagbehandling  eller en anden fælles indsats mellem Børne- og Ungdomsforvaltningen og  Socialforvaltningen. </a:t>
            </a:r>
          </a:p>
          <a:p>
            <a:pPr>
              <a:lnSpc>
                <a:spcPct val="107000"/>
              </a:lnSpc>
              <a:spcBef>
                <a:spcPts val="200"/>
              </a:spcBef>
              <a:spcAft>
                <a:spcPts val="0"/>
              </a:spcAft>
            </a:pPr>
            <a:endParaRPr lang="da-DK" sz="1000" dirty="0">
              <a:solidFill>
                <a:schemeClr val="bg1"/>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dirty="0">
                <a:solidFill>
                  <a:schemeClr val="bg1"/>
                </a:solidFill>
                <a:latin typeface="+mj-lt"/>
                <a:ea typeface="Calibri" panose="020F0502020204030204" pitchFamily="34" charset="0"/>
                <a:cs typeface="Times New Roman" panose="02020603050405020304" pitchFamily="18" charset="0"/>
              </a:rPr>
              <a:t>Afgørelse om specialskole, specialklasserække træffes alene af Børne- og Ungdomsforvaltningen. </a:t>
            </a:r>
            <a:r>
              <a:rPr lang="da-DK" sz="1000" dirty="0">
                <a:solidFill>
                  <a:schemeClr val="bg1"/>
                </a:solidFill>
              </a:rPr>
              <a:t>Afgørelse om familiebehandling , støtte i hjemmet, aflastning mv træffes alene af Socialforvaltningen. Forvaltningerne koordinerer indsatserne ift. de fælles børn og unge, når de omhandler foranstaltninger i fælles sagsforløb.</a:t>
            </a:r>
          </a:p>
          <a:p>
            <a:pPr>
              <a:lnSpc>
                <a:spcPct val="107000"/>
              </a:lnSpc>
              <a:spcBef>
                <a:spcPts val="200"/>
              </a:spcBef>
              <a:spcAft>
                <a:spcPts val="0"/>
              </a:spcAft>
            </a:pPr>
            <a:endParaRPr lang="da-DK" sz="1000" b="1" i="1" dirty="0">
              <a:solidFill>
                <a:schemeClr val="bg1"/>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b="1" i="1" dirty="0">
                <a:solidFill>
                  <a:schemeClr val="bg1"/>
                </a:solidFill>
                <a:latin typeface="+mj-lt"/>
                <a:ea typeface="Calibri" panose="020F0502020204030204" pitchFamily="34" charset="0"/>
                <a:cs typeface="Times New Roman" panose="02020603050405020304" pitchFamily="18" charset="0"/>
              </a:rPr>
              <a:t>Hvad er Skoleflex, Tilbageslusningsflex og dagbehandling?</a:t>
            </a:r>
          </a:p>
          <a:p>
            <a:pPr>
              <a:lnSpc>
                <a:spcPct val="107000"/>
              </a:lnSpc>
              <a:spcBef>
                <a:spcPts val="200"/>
              </a:spcBef>
              <a:spcAft>
                <a:spcPts val="0"/>
              </a:spcAft>
            </a:pPr>
            <a:r>
              <a:rPr lang="da-DK" sz="1000" dirty="0">
                <a:solidFill>
                  <a:schemeClr val="bg1"/>
                </a:solidFill>
                <a:latin typeface="+mj-lt"/>
                <a:ea typeface="Calibri" panose="020F0502020204030204" pitchFamily="34" charset="0"/>
                <a:cs typeface="Times New Roman" panose="02020603050405020304" pitchFamily="18" charset="0"/>
              </a:rPr>
              <a:t>Fælles for de tre indsatser er, at de alle tre er en fælles kombineret indsats mellem  et skoletilbud (specialpædagogisk bistand – Børne- og Ungdomsforvaltningen) og  en social behandling af barnet eller den unges problemer (socialpædagogisk bistand - Socialforvaltningen).</a:t>
            </a:r>
          </a:p>
          <a:p>
            <a:pPr>
              <a:lnSpc>
                <a:spcPct val="107000"/>
              </a:lnSpc>
              <a:spcBef>
                <a:spcPts val="200"/>
              </a:spcBef>
              <a:spcAft>
                <a:spcPts val="0"/>
              </a:spcAft>
            </a:pPr>
            <a:endParaRPr lang="da-DK" sz="1000" b="1" i="1" dirty="0">
              <a:solidFill>
                <a:schemeClr val="accent2">
                  <a:lumMod val="60000"/>
                  <a:lumOff val="40000"/>
                </a:schemeClr>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i="1" dirty="0">
                <a:solidFill>
                  <a:schemeClr val="bg1"/>
                </a:solidFill>
                <a:latin typeface="+mj-lt"/>
                <a:ea typeface="Calibri" panose="020F0502020204030204" pitchFamily="34" charset="0"/>
                <a:cs typeface="Times New Roman" panose="02020603050405020304" pitchFamily="18" charset="0"/>
              </a:rPr>
              <a:t>Skoleflex </a:t>
            </a:r>
            <a:r>
              <a:rPr lang="da-DK" sz="1000" dirty="0">
                <a:solidFill>
                  <a:schemeClr val="bg1"/>
                </a:solidFill>
                <a:latin typeface="+mj-lt"/>
                <a:ea typeface="Calibri" panose="020F0502020204030204" pitchFamily="34" charset="0"/>
                <a:cs typeface="Times New Roman" panose="02020603050405020304" pitchFamily="18" charset="0"/>
              </a:rPr>
              <a:t>– foregår i en almen skole, hvor der iværksættes en målrettet  special- og socialpædagogisk </a:t>
            </a:r>
            <a:r>
              <a:rPr lang="da-DK" sz="1000" dirty="0">
                <a:solidFill>
                  <a:schemeClr val="bg1"/>
                </a:solidFill>
                <a:ea typeface="Calibri" panose="020F0502020204030204" pitchFamily="34" charset="0"/>
                <a:cs typeface="Times New Roman" panose="02020603050405020304" pitchFamily="18" charset="0"/>
              </a:rPr>
              <a:t>behandling af barnet eller den unges problemer, </a:t>
            </a:r>
            <a:r>
              <a:rPr lang="da-DK" sz="1000" dirty="0">
                <a:solidFill>
                  <a:schemeClr val="bg1"/>
                </a:solidFill>
                <a:latin typeface="+mj-lt"/>
                <a:ea typeface="Calibri" panose="020F0502020204030204" pitchFamily="34" charset="0"/>
                <a:cs typeface="Times New Roman" panose="02020603050405020304" pitchFamily="18" charset="0"/>
              </a:rPr>
              <a:t>og hvor der er fokus på, at dit barn kan blive i en almindelig folkeskole i nærheden af jeres hjem.</a:t>
            </a:r>
          </a:p>
          <a:p>
            <a:pPr>
              <a:lnSpc>
                <a:spcPct val="107000"/>
              </a:lnSpc>
              <a:spcBef>
                <a:spcPts val="200"/>
              </a:spcBef>
              <a:spcAft>
                <a:spcPts val="0"/>
              </a:spcAft>
            </a:pPr>
            <a:endParaRPr lang="da-DK" sz="1000" b="1" dirty="0">
              <a:solidFill>
                <a:schemeClr val="accent2">
                  <a:lumMod val="60000"/>
                  <a:lumOff val="40000"/>
                </a:schemeClr>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i="1" dirty="0" err="1">
                <a:solidFill>
                  <a:schemeClr val="bg1"/>
                </a:solidFill>
                <a:latin typeface="+mj-lt"/>
                <a:ea typeface="Calibri" panose="020F0502020204030204" pitchFamily="34" charset="0"/>
                <a:cs typeface="Times New Roman" panose="02020603050405020304" pitchFamily="18" charset="0"/>
              </a:rPr>
              <a:t>Tilbageslusningflex</a:t>
            </a:r>
            <a:r>
              <a:rPr lang="da-DK" sz="1000" b="1" dirty="0">
                <a:solidFill>
                  <a:schemeClr val="bg1"/>
                </a:solidFill>
                <a:latin typeface="+mj-lt"/>
                <a:ea typeface="Calibri" panose="020F0502020204030204" pitchFamily="34" charset="0"/>
                <a:cs typeface="Times New Roman" panose="02020603050405020304" pitchFamily="18" charset="0"/>
              </a:rPr>
              <a:t> </a:t>
            </a:r>
            <a:r>
              <a:rPr lang="da-DK" sz="1000" dirty="0">
                <a:solidFill>
                  <a:schemeClr val="bg1"/>
                </a:solidFill>
                <a:latin typeface="+mj-lt"/>
                <a:ea typeface="Calibri" panose="020F0502020204030204" pitchFamily="34" charset="0"/>
                <a:cs typeface="Times New Roman" panose="02020603050405020304" pitchFamily="18" charset="0"/>
              </a:rPr>
              <a:t>– er en målrettet og særlig  indsats, hvor der er fokus på, at få dit barn tilbage til  et alment skoletilbud fra dagbehandling. Indsatsen består af specialpædagogisk bistand og en socialpædagogisk </a:t>
            </a:r>
            <a:r>
              <a:rPr lang="da-DK" sz="1000" dirty="0">
                <a:solidFill>
                  <a:schemeClr val="bg1"/>
                </a:solidFill>
                <a:ea typeface="Calibri" panose="020F0502020204030204" pitchFamily="34" charset="0"/>
                <a:cs typeface="Times New Roman" panose="02020603050405020304" pitchFamily="18" charset="0"/>
              </a:rPr>
              <a:t>behandling af barnet eller den unges problemer,</a:t>
            </a:r>
            <a:r>
              <a:rPr lang="da-DK" sz="1000" dirty="0">
                <a:solidFill>
                  <a:schemeClr val="bg1"/>
                </a:solidFill>
                <a:latin typeface="+mj-lt"/>
                <a:ea typeface="Calibri" panose="020F0502020204030204" pitchFamily="34" charset="0"/>
                <a:cs typeface="Times New Roman" panose="02020603050405020304" pitchFamily="18" charset="0"/>
              </a:rPr>
              <a:t> der matcher barnet/den unges behov.  </a:t>
            </a:r>
          </a:p>
          <a:p>
            <a:pPr>
              <a:lnSpc>
                <a:spcPct val="107000"/>
              </a:lnSpc>
              <a:spcBef>
                <a:spcPts val="200"/>
              </a:spcBef>
              <a:spcAft>
                <a:spcPts val="0"/>
              </a:spcAft>
            </a:pPr>
            <a:endParaRPr lang="da-DK" sz="1000" dirty="0">
              <a:solidFill>
                <a:schemeClr val="bg1"/>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i="1" dirty="0">
                <a:solidFill>
                  <a:schemeClr val="bg1"/>
                </a:solidFill>
                <a:latin typeface="+mj-lt"/>
                <a:ea typeface="Calibri" panose="020F0502020204030204" pitchFamily="34" charset="0"/>
                <a:cs typeface="Times New Roman" panose="02020603050405020304" pitchFamily="18" charset="0"/>
              </a:rPr>
              <a:t>Dagbehandling </a:t>
            </a:r>
            <a:r>
              <a:rPr lang="da-DK" sz="1000" dirty="0">
                <a:solidFill>
                  <a:schemeClr val="bg1"/>
                </a:solidFill>
                <a:latin typeface="+mj-lt"/>
                <a:ea typeface="Calibri" panose="020F0502020204030204" pitchFamily="34" charset="0"/>
                <a:cs typeface="Times New Roman" panose="02020603050405020304" pitchFamily="18" charset="0"/>
              </a:rPr>
              <a:t> - foregår på en dagbehandlingsskole, hvor </a:t>
            </a:r>
            <a:r>
              <a:rPr lang="da-DK" sz="1000" dirty="0">
                <a:solidFill>
                  <a:schemeClr val="bg1"/>
                </a:solidFill>
                <a:ea typeface="Calibri" panose="020F0502020204030204" pitchFamily="34" charset="0"/>
                <a:cs typeface="Times New Roman" panose="02020603050405020304" pitchFamily="18" charset="0"/>
              </a:rPr>
              <a:t>skolens profil og målgruppen af børn og unge passer til </a:t>
            </a:r>
            <a:r>
              <a:rPr lang="da-DK" sz="1000" dirty="0">
                <a:solidFill>
                  <a:schemeClr val="bg1"/>
                </a:solidFill>
                <a:latin typeface="+mj-lt"/>
                <a:ea typeface="Calibri" panose="020F0502020204030204" pitchFamily="34" charset="0"/>
                <a:cs typeface="Times New Roman" panose="02020603050405020304" pitchFamily="18" charset="0"/>
              </a:rPr>
              <a:t>dit barns undervisnings- og behandlingsbehov. Her modtager dit barn både specialundervisning og en socialpædagogisk indsats, kombineret med decideret behandling. Dagbehandlings-tilbuddet vil ikke nødvendigvis være i jeres nærmiljø. </a:t>
            </a:r>
          </a:p>
          <a:p>
            <a:pPr>
              <a:lnSpc>
                <a:spcPct val="107000"/>
              </a:lnSpc>
              <a:spcBef>
                <a:spcPts val="200"/>
              </a:spcBef>
              <a:spcAft>
                <a:spcPts val="0"/>
              </a:spcAft>
            </a:pPr>
            <a:endParaRPr lang="da-DK" sz="1000" i="1" dirty="0">
              <a:solidFill>
                <a:schemeClr val="bg2"/>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endParaRPr lang="da-DK" sz="1000" b="1" dirty="0">
              <a:solidFill>
                <a:schemeClr val="bg2"/>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36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ABCE05-6056-40FB-AD88-A275F38D8575}"/>
              </a:ext>
            </a:extLst>
          </p:cNvPr>
          <p:cNvSpPr/>
          <p:nvPr/>
        </p:nvSpPr>
        <p:spPr>
          <a:xfrm>
            <a:off x="0" y="0"/>
            <a:ext cx="5327650" cy="7559675"/>
          </a:xfrm>
          <a:prstGeom prst="rect">
            <a:avLst/>
          </a:prstGeom>
          <a:solidFill>
            <a:schemeClr val="accent2">
              <a:lumMod val="5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sp>
        <p:nvSpPr>
          <p:cNvPr id="2" name="Rektangel 1">
            <a:extLst>
              <a:ext uri="{FF2B5EF4-FFF2-40B4-BE49-F238E27FC236}">
                <a16:creationId xmlns:a16="http://schemas.microsoft.com/office/drawing/2014/main" id="{71BA354D-804B-4C07-BD64-0E3CD856BC81}"/>
              </a:ext>
            </a:extLst>
          </p:cNvPr>
          <p:cNvSpPr/>
          <p:nvPr/>
        </p:nvSpPr>
        <p:spPr>
          <a:xfrm>
            <a:off x="593328" y="593969"/>
            <a:ext cx="4140993" cy="4975849"/>
          </a:xfrm>
          <a:prstGeom prst="rect">
            <a:avLst/>
          </a:prstGeom>
        </p:spPr>
        <p:txBody>
          <a:bodyPr wrap="square">
            <a:spAutoFit/>
          </a:bodyPr>
          <a:lstStyle/>
          <a:p>
            <a:pPr>
              <a:lnSpc>
                <a:spcPct val="107000"/>
              </a:lnSpc>
              <a:spcBef>
                <a:spcPts val="200"/>
              </a:spcBef>
              <a:spcAft>
                <a:spcPts val="0"/>
              </a:spcAft>
            </a:pPr>
            <a:r>
              <a:rPr lang="da-DK" sz="2000" b="1" dirty="0">
                <a:solidFill>
                  <a:schemeClr val="bg2"/>
                </a:solidFill>
                <a:latin typeface="+mj-lt"/>
                <a:ea typeface="Times New Roman" panose="02020603050405020304" pitchFamily="18" charset="0"/>
                <a:cs typeface="Times New Roman" panose="02020603050405020304" pitchFamily="18" charset="0"/>
              </a:rPr>
              <a:t>OFTE STILLEDE SPØRGSMÅL</a:t>
            </a:r>
          </a:p>
          <a:p>
            <a:pPr>
              <a:lnSpc>
                <a:spcPct val="107000"/>
              </a:lnSpc>
              <a:spcBef>
                <a:spcPts val="200"/>
              </a:spcBef>
              <a:spcAft>
                <a:spcPts val="0"/>
              </a:spcAft>
            </a:pPr>
            <a:endParaRPr lang="da-DK" sz="1000" i="1" dirty="0">
              <a:solidFill>
                <a:schemeClr val="bg2"/>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b="1" i="1" dirty="0">
                <a:solidFill>
                  <a:schemeClr val="bg2"/>
                </a:solidFill>
                <a:ea typeface="Calibri" panose="020F0502020204030204" pitchFamily="34" charset="0"/>
                <a:cs typeface="Times New Roman" panose="02020603050405020304" pitchFamily="18" charset="0"/>
              </a:rPr>
              <a:t>Hvor lang tid skal jeg vente på en afgørelse?</a:t>
            </a:r>
          </a:p>
          <a:p>
            <a:pPr>
              <a:lnSpc>
                <a:spcPct val="107000"/>
              </a:lnSpc>
              <a:spcBef>
                <a:spcPts val="200"/>
              </a:spcBef>
              <a:spcAft>
                <a:spcPts val="0"/>
              </a:spcAft>
            </a:pPr>
            <a:r>
              <a:rPr lang="da-DK" sz="1000" dirty="0">
                <a:solidFill>
                  <a:schemeClr val="bg2"/>
                </a:solidFill>
                <a:ea typeface="Calibri" panose="020F0502020204030204" pitchFamily="34" charset="0"/>
                <a:cs typeface="Times New Roman" panose="02020603050405020304" pitchFamily="18" charset="0"/>
              </a:rPr>
              <a:t>BEKU-møder afholdes minimum én gang om måneden, og der kan derfor gå lidt tid, fra I aftaler, at dit barns sag skal behandles på BEKU, og indtil sagen er behandlet. Der kan også være tilfælde, hvor BEKU har behov for længere tid til at behandle sagen, og ventetiden på en afgørelse kan derfor variere. Når BEKU har truffet en beslutning, vil du få besked herom, enten fra skolen eller dit barns sagsbehandler. </a:t>
            </a:r>
          </a:p>
          <a:p>
            <a:pPr>
              <a:lnSpc>
                <a:spcPct val="107000"/>
              </a:lnSpc>
              <a:spcBef>
                <a:spcPts val="200"/>
              </a:spcBef>
              <a:spcAft>
                <a:spcPts val="0"/>
              </a:spcAft>
            </a:pPr>
            <a:endParaRPr lang="da-DK" sz="1000" dirty="0">
              <a:solidFill>
                <a:schemeClr val="bg2"/>
              </a:solidFill>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b="1" i="1" dirty="0">
                <a:solidFill>
                  <a:schemeClr val="bg2"/>
                </a:solidFill>
                <a:latin typeface="+mj-lt"/>
                <a:ea typeface="Calibri" panose="020F0502020204030204" pitchFamily="34" charset="0"/>
                <a:cs typeface="Times New Roman" panose="02020603050405020304" pitchFamily="18" charset="0"/>
              </a:rPr>
              <a:t>Hvad, hvis jeg ikke er enig i afgørelsen?</a:t>
            </a:r>
          </a:p>
          <a:p>
            <a:pPr>
              <a:lnSpc>
                <a:spcPct val="107000"/>
              </a:lnSpc>
              <a:spcBef>
                <a:spcPts val="200"/>
              </a:spcBef>
              <a:spcAft>
                <a:spcPts val="0"/>
              </a:spcAft>
            </a:pPr>
            <a:r>
              <a:rPr lang="da-DK" sz="1000" dirty="0">
                <a:solidFill>
                  <a:schemeClr val="bg2"/>
                </a:solidFill>
                <a:latin typeface="+mj-lt"/>
                <a:ea typeface="Calibri" panose="020F0502020204030204" pitchFamily="34" charset="0"/>
                <a:cs typeface="Times New Roman" panose="02020603050405020304" pitchFamily="18" charset="0"/>
              </a:rPr>
              <a:t>Du kan klage over </a:t>
            </a:r>
            <a:r>
              <a:rPr lang="da-DK" sz="1000" dirty="0" err="1">
                <a:solidFill>
                  <a:schemeClr val="bg2"/>
                </a:solidFill>
                <a:latin typeface="+mj-lt"/>
                <a:ea typeface="Calibri" panose="020F0502020204030204" pitchFamily="34" charset="0"/>
                <a:cs typeface="Times New Roman" panose="02020603050405020304" pitchFamily="18" charset="0"/>
              </a:rPr>
              <a:t>BEKUs</a:t>
            </a:r>
            <a:r>
              <a:rPr lang="da-DK" sz="1000" dirty="0">
                <a:solidFill>
                  <a:schemeClr val="bg2"/>
                </a:solidFill>
                <a:latin typeface="+mj-lt"/>
                <a:ea typeface="Calibri" panose="020F0502020204030204" pitchFamily="34" charset="0"/>
                <a:cs typeface="Times New Roman" panose="02020603050405020304" pitchFamily="18" charset="0"/>
              </a:rPr>
              <a:t> afgørelse. Både, hvis du er uenig i selve afgørelsen, men også hvis du er utilfreds med det konkrete tilbud, som dit barn får tilbudt. I brevene med afgørelser som du får, er der altid en vejledning til, hvordan du kan klage.</a:t>
            </a:r>
          </a:p>
          <a:p>
            <a:pPr>
              <a:lnSpc>
                <a:spcPct val="107000"/>
              </a:lnSpc>
              <a:spcBef>
                <a:spcPts val="200"/>
              </a:spcBef>
              <a:spcAft>
                <a:spcPts val="0"/>
              </a:spcAft>
            </a:pPr>
            <a:endParaRPr lang="da-DK" sz="1000" dirty="0">
              <a:solidFill>
                <a:schemeClr val="bg2"/>
              </a:solidFill>
              <a:latin typeface="+mj-lt"/>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da-DK" sz="1000" b="1" i="1" dirty="0">
                <a:solidFill>
                  <a:schemeClr val="bg2"/>
                </a:solidFill>
                <a:latin typeface="+mj-lt"/>
                <a:ea typeface="Calibri" panose="020F0502020204030204" pitchFamily="34" charset="0"/>
                <a:cs typeface="Times New Roman" panose="02020603050405020304" pitchFamily="18" charset="0"/>
              </a:rPr>
              <a:t>Kan jeg deltage på BEKU-mødet?</a:t>
            </a:r>
          </a:p>
          <a:p>
            <a:pPr>
              <a:lnSpc>
                <a:spcPct val="107000"/>
              </a:lnSpc>
              <a:spcBef>
                <a:spcPts val="200"/>
              </a:spcBef>
              <a:spcAft>
                <a:spcPts val="0"/>
              </a:spcAft>
            </a:pPr>
            <a:r>
              <a:rPr lang="da-DK" sz="1000" dirty="0">
                <a:solidFill>
                  <a:schemeClr val="bg2"/>
                </a:solidFill>
                <a:latin typeface="+mj-lt"/>
                <a:ea typeface="Calibri" panose="020F0502020204030204" pitchFamily="34" charset="0"/>
                <a:cs typeface="Times New Roman" panose="02020603050405020304" pitchFamily="18" charset="0"/>
              </a:rPr>
              <a:t>Nej, det kan du ikke, fordi drøftelsen på BEKU er af faglig karakter. Men både dit barns sagsbehandler og repræsentanter fra dit barns skole er med på mødet og repræsenterer dig og dit barn. Det er skolen, der beslutter, hvem fra skolen, der deltager på mødet.</a:t>
            </a:r>
          </a:p>
          <a:p>
            <a:pPr>
              <a:lnSpc>
                <a:spcPct val="107000"/>
              </a:lnSpc>
              <a:spcBef>
                <a:spcPts val="200"/>
              </a:spcBef>
              <a:spcAft>
                <a:spcPts val="0"/>
              </a:spcAft>
            </a:pPr>
            <a:endParaRPr lang="da-DK" sz="1000" b="1" dirty="0">
              <a:solidFill>
                <a:schemeClr val="bg2"/>
              </a:solidFill>
              <a:latin typeface="+mj-lt"/>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da-DK" sz="1000" b="1" dirty="0">
                <a:solidFill>
                  <a:schemeClr val="bg2"/>
                </a:solidFill>
                <a:latin typeface="+mj-lt"/>
                <a:ea typeface="Times New Roman" panose="02020603050405020304" pitchFamily="18" charset="0"/>
                <a:cs typeface="Times New Roman" panose="02020603050405020304" pitchFamily="18" charset="0"/>
              </a:rPr>
              <a:t>Hvis du har andre spørgsmål, er du altid velkommen til at kontakte dit barns sagsbehandler eller skolelederen på dit barns skole.</a:t>
            </a:r>
            <a:endParaRPr lang="da-DK" sz="1000" b="1" dirty="0">
              <a:solidFill>
                <a:schemeClr val="bg2"/>
              </a:solidFill>
              <a:effectLst/>
              <a:latin typeface="+mj-lt"/>
              <a:ea typeface="Times New Roman" panose="02020603050405020304" pitchFamily="18" charset="0"/>
              <a:cs typeface="Times New Roman" panose="02020603050405020304" pitchFamily="18" charset="0"/>
            </a:endParaRPr>
          </a:p>
        </p:txBody>
      </p:sp>
      <p:sp>
        <p:nvSpPr>
          <p:cNvPr id="20" name="Retvinklet trekant 19">
            <a:extLst>
              <a:ext uri="{FF2B5EF4-FFF2-40B4-BE49-F238E27FC236}">
                <a16:creationId xmlns:a16="http://schemas.microsoft.com/office/drawing/2014/main" id="{1EDF04E1-CDA3-4C07-8B31-15119E72E7A6}"/>
              </a:ext>
            </a:extLst>
          </p:cNvPr>
          <p:cNvSpPr/>
          <p:nvPr/>
        </p:nvSpPr>
        <p:spPr>
          <a:xfrm rot="10800000" flipH="1" flipV="1">
            <a:off x="1" y="5476875"/>
            <a:ext cx="5327650" cy="2090262"/>
          </a:xfrm>
          <a:prstGeom prst="rtTriangle">
            <a:avLst/>
          </a:prstGeom>
          <a:solidFill>
            <a:schemeClr val="bg2">
              <a:alpha val="73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err="1"/>
          </a:p>
        </p:txBody>
      </p:sp>
      <p:pic>
        <p:nvPicPr>
          <p:cNvPr id="21" name="Billede 20">
            <a:extLst>
              <a:ext uri="{FF2B5EF4-FFF2-40B4-BE49-F238E27FC236}">
                <a16:creationId xmlns:a16="http://schemas.microsoft.com/office/drawing/2014/main" id="{D5078AA9-1A6C-47CC-AC59-48EEC9D31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72" y="6567654"/>
            <a:ext cx="764112" cy="796104"/>
          </a:xfrm>
          <a:prstGeom prst="rect">
            <a:avLst/>
          </a:prstGeom>
        </p:spPr>
      </p:pic>
    </p:spTree>
    <p:extLst>
      <p:ext uri="{BB962C8B-B14F-4D97-AF65-F5344CB8AC3E}">
        <p14:creationId xmlns:p14="http://schemas.microsoft.com/office/powerpoint/2010/main" val="315376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Fælles sagsforløb">
      <a:dk1>
        <a:srgbClr val="000C2E"/>
      </a:dk1>
      <a:lt1>
        <a:srgbClr val="FFFFFF"/>
      </a:lt1>
      <a:dk2>
        <a:srgbClr val="000000"/>
      </a:dk2>
      <a:lt2>
        <a:srgbClr val="D2E0DF"/>
      </a:lt2>
      <a:accent1>
        <a:srgbClr val="CCA03A"/>
      </a:accent1>
      <a:accent2>
        <a:srgbClr val="0C807E"/>
      </a:accent2>
      <a:accent3>
        <a:srgbClr val="000C2E"/>
      </a:accent3>
      <a:accent4>
        <a:srgbClr val="000C2E"/>
      </a:accent4>
      <a:accent5>
        <a:srgbClr val="000C2E"/>
      </a:accent5>
      <a:accent6>
        <a:srgbClr val="565656"/>
      </a:accent6>
      <a:hlink>
        <a:srgbClr val="002AA2"/>
      </a:hlink>
      <a:folHlink>
        <a:srgbClr val="002AA2"/>
      </a:folHlink>
    </a:clrScheme>
    <a:fontScheme name="KBH">
      <a:majorFont>
        <a:latin typeface="KBH"/>
        <a:ea typeface=""/>
        <a:cs typeface=""/>
      </a:majorFont>
      <a:minorFont>
        <a:latin typeface="KB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miter lim="800000"/>
        </a:ln>
      </a:spPr>
      <a:bodyPr rtlCol="0" anchor="ctr"/>
      <a:lstStyle>
        <a:defPPr algn="ctr">
          <a:lnSpc>
            <a:spcPct val="97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7000"/>
          </a:lnSpc>
          <a:defRPr dirty="0" err="1" smtClean="0">
            <a:solidFill>
              <a:schemeClr val="accent1"/>
            </a:solidFill>
          </a:defRPr>
        </a:defPPr>
      </a:lstStyle>
    </a:txDef>
  </a:objectDefaults>
  <a:extraClrSchemeLst/>
  <a:extLst>
    <a:ext uri="{05A4C25C-085E-4340-85A3-A5531E510DB2}">
      <thm15:themeFamily xmlns:thm15="http://schemas.microsoft.com/office/thememl/2012/main" name="KK skabelon 16_9.potx" id="{A531B59E-73FC-4DA3-A4D4-4584C5F4B60A}" vid="{80243E8F-9197-4E59-AE0E-449A2EB539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1386</Words>
  <Application>Microsoft Office PowerPoint</Application>
  <PresentationFormat>Brugerdefineret</PresentationFormat>
  <Paragraphs>90</Paragraphs>
  <Slides>6</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KBH</vt:lpstr>
      <vt:lpstr>Blank</vt:lpstr>
      <vt:lpstr>PowerPoint-præsentation</vt:lpstr>
      <vt:lpstr>PowerPoint-præsentation</vt:lpstr>
      <vt:lpstr>PowerPoint-præsentation</vt:lpstr>
      <vt:lpstr>PowerPoint-præsentation</vt:lpstr>
      <vt:lpstr>PowerPoint-præsentation</vt:lpstr>
      <vt:lpstr>PowerPoint-præsentation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2018-11-30T14:44:41Z</dcterms:created>
  <dcterms:modified xsi:type="dcterms:W3CDTF">2021-03-17T10:53:54Z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
    <vt:lpwstr>www.skabelondesign.dk</vt:lpwstr>
  </property>
  <property fmtid="{D5CDD505-2E9C-101B-9397-08002B2CF9AE}" pid="3" name="SD_DocumentLanguageString">
    <vt:lpwstr>Dansk</vt:lpwstr>
  </property>
  <property fmtid="{D5CDD505-2E9C-101B-9397-08002B2CF9AE}" pid="4" name="SD_CtlText_Generelt_PresentationTitle">
    <vt:lpwstr/>
  </property>
  <property fmtid="{D5CDD505-2E9C-101B-9397-08002B2CF9AE}" pid="5" name="SD_CtlText_Generelt_Office">
    <vt:lpwstr>Københavns Kommune</vt:lpwstr>
  </property>
  <property fmtid="{D5CDD505-2E9C-101B-9397-08002B2CF9AE}" pid="6" name="SD_UserprofileName">
    <vt:lpwstr/>
  </property>
  <property fmtid="{D5CDD505-2E9C-101B-9397-08002B2CF9AE}" pid="7" name="SD_OFF_ID">
    <vt:lpwstr>1</vt:lpwstr>
  </property>
  <property fmtid="{D5CDD505-2E9C-101B-9397-08002B2CF9AE}" pid="8" name="CurrentOfficeID">
    <vt:lpwstr>1</vt:lpwstr>
  </property>
  <property fmtid="{D5CDD505-2E9C-101B-9397-08002B2CF9AE}" pid="9" name="SD_OFF_Office">
    <vt:lpwstr>Københavns Kommune</vt:lpwstr>
  </property>
  <property fmtid="{D5CDD505-2E9C-101B-9397-08002B2CF9AE}" pid="10" name="SD_OFF_LogoName">
    <vt:lpwstr>Logo_DK</vt:lpwstr>
  </property>
  <property fmtid="{D5CDD505-2E9C-101B-9397-08002B2CF9AE}" pid="11" name="SD_OFF_ArtworkDefinition">
    <vt:lpwstr>Standard</vt:lpwstr>
  </property>
  <property fmtid="{D5CDD505-2E9C-101B-9397-08002B2CF9AE}" pid="12" name="DocumentInfoFinished">
    <vt:lpwstr>True</vt:lpwstr>
  </property>
  <property fmtid="{D5CDD505-2E9C-101B-9397-08002B2CF9AE}" pid="13" name="SD_DocumentLanguage">
    <vt:lpwstr>da-DK</vt:lpwstr>
  </property>
  <property fmtid="{D5CDD505-2E9C-101B-9397-08002B2CF9AE}" pid="14" name="LastCompletedArtworkDefinition">
    <vt:lpwstr>Standard</vt:lpwstr>
  </property>
  <property fmtid="{D5CDD505-2E9C-101B-9397-08002B2CF9AE}" pid="15" name="BackOfficeType">
    <vt:lpwstr>growBusiness Solutions</vt:lpwstr>
  </property>
  <property fmtid="{D5CDD505-2E9C-101B-9397-08002B2CF9AE}" pid="16" name="Server">
    <vt:lpwstr>kkedoc4:8080</vt:lpwstr>
  </property>
  <property fmtid="{D5CDD505-2E9C-101B-9397-08002B2CF9AE}" pid="17" name="Protocol">
    <vt:lpwstr>off</vt:lpwstr>
  </property>
  <property fmtid="{D5CDD505-2E9C-101B-9397-08002B2CF9AE}" pid="18" name="Site">
    <vt:lpwstr>/view.aspx</vt:lpwstr>
  </property>
  <property fmtid="{D5CDD505-2E9C-101B-9397-08002B2CF9AE}" pid="19" name="FileID">
    <vt:lpwstr>32642321</vt:lpwstr>
  </property>
  <property fmtid="{D5CDD505-2E9C-101B-9397-08002B2CF9AE}" pid="20" name="VerID">
    <vt:lpwstr>0</vt:lpwstr>
  </property>
  <property fmtid="{D5CDD505-2E9C-101B-9397-08002B2CF9AE}" pid="21" name="FilePath">
    <vt:lpwstr>\\KK-edoc-FIL01\eDocUsers\work\kk\d56z</vt:lpwstr>
  </property>
  <property fmtid="{D5CDD505-2E9C-101B-9397-08002B2CF9AE}" pid="22" name="FileName">
    <vt:lpwstr>2019-0167843-2 Folder til forældre om BEKU 32642321_22668719_0.PPTX</vt:lpwstr>
  </property>
  <property fmtid="{D5CDD505-2E9C-101B-9397-08002B2CF9AE}" pid="23" name="FullFileName">
    <vt:lpwstr>\\KK-edoc-FIL01\eDocUsers\work\kk\d56z\2019-0167843-2 Folder til forældre om BEKU 32642321_22668719_0.PPTX</vt:lpwstr>
  </property>
</Properties>
</file>